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715" r:id="rId3"/>
    <p:sldMasterId id="2147483727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73" r:id="rId9"/>
    <p:sldId id="274" r:id="rId10"/>
    <p:sldId id="261" r:id="rId11"/>
    <p:sldId id="269" r:id="rId12"/>
    <p:sldId id="262" r:id="rId13"/>
    <p:sldId id="263" r:id="rId14"/>
    <p:sldId id="264" r:id="rId15"/>
    <p:sldId id="265" r:id="rId16"/>
    <p:sldId id="266" r:id="rId17"/>
    <p:sldId id="270" r:id="rId18"/>
    <p:sldId id="267" r:id="rId19"/>
    <p:sldId id="271" r:id="rId20"/>
    <p:sldId id="268" r:id="rId21"/>
    <p:sldId id="272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 autoAdjust="0"/>
    <p:restoredTop sz="94675" autoAdjust="0"/>
  </p:normalViewPr>
  <p:slideViewPr>
    <p:cSldViewPr snapToGrid="0" snapToObjects="1">
      <p:cViewPr varScale="1">
        <p:scale>
          <a:sx n="142" d="100"/>
          <a:sy n="142" d="100"/>
        </p:scale>
        <p:origin x="-108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5075AF-2EEB-465E-B299-D05A5A5CE48D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78BAB03-36C6-46C5-9AA5-E59C99175EF1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+mj-lt"/>
              <a:cs typeface="Arial" pitchFamily="34" charset="0"/>
            </a:rPr>
            <a:t>Access, Align, Build </a:t>
          </a:r>
        </a:p>
        <a:p>
          <a:r>
            <a:rPr lang="en-US" b="1" dirty="0" smtClean="0">
              <a:solidFill>
                <a:schemeClr val="tx1"/>
              </a:solidFill>
              <a:latin typeface="+mj-lt"/>
              <a:cs typeface="Arial" pitchFamily="34" charset="0"/>
            </a:rPr>
            <a:t>2014/15</a:t>
          </a:r>
          <a:endParaRPr lang="en-US" b="1" dirty="0">
            <a:solidFill>
              <a:schemeClr val="tx1"/>
            </a:solidFill>
            <a:latin typeface="+mj-lt"/>
            <a:cs typeface="Arial" pitchFamily="34" charset="0"/>
          </a:endParaRPr>
        </a:p>
      </dgm:t>
    </dgm:pt>
    <dgm:pt modelId="{9C836F05-17E9-443B-916B-70468B7112C1}" type="parTrans" cxnId="{6FB78B12-0410-4605-80B6-3DC2DA90700D}">
      <dgm:prSet/>
      <dgm:spPr/>
      <dgm:t>
        <a:bodyPr/>
        <a:lstStyle/>
        <a:p>
          <a:endParaRPr lang="en-US"/>
        </a:p>
      </dgm:t>
    </dgm:pt>
    <dgm:pt modelId="{ACC5CB0D-34EE-47D0-93D1-A0F82798BE8E}" type="sibTrans" cxnId="{6FB78B12-0410-4605-80B6-3DC2DA90700D}">
      <dgm:prSet/>
      <dgm:spPr/>
      <dgm:t>
        <a:bodyPr/>
        <a:lstStyle/>
        <a:p>
          <a:endParaRPr lang="en-US"/>
        </a:p>
      </dgm:t>
    </dgm:pt>
    <dgm:pt modelId="{E443B0DF-0729-40A8-9B6E-B40E7214A1CC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Community Partnerships 2013/14</a:t>
          </a:r>
          <a:endParaRPr lang="en-US" b="1" dirty="0">
            <a:solidFill>
              <a:schemeClr val="tx1"/>
            </a:solidFill>
          </a:endParaRPr>
        </a:p>
      </dgm:t>
    </dgm:pt>
    <dgm:pt modelId="{DD39ED29-A377-47BD-B835-534D87269B4B}" type="parTrans" cxnId="{B6A8A0DD-0767-4F18-AF23-8F004A88CF00}">
      <dgm:prSet/>
      <dgm:spPr/>
      <dgm:t>
        <a:bodyPr/>
        <a:lstStyle/>
        <a:p>
          <a:endParaRPr lang="en-US"/>
        </a:p>
      </dgm:t>
    </dgm:pt>
    <dgm:pt modelId="{21202ED1-FA34-47E0-A30E-2A8BB4A2D5C8}" type="sibTrans" cxnId="{B6A8A0DD-0767-4F18-AF23-8F004A88CF00}">
      <dgm:prSet/>
      <dgm:spPr/>
      <dgm:t>
        <a:bodyPr/>
        <a:lstStyle/>
        <a:p>
          <a:endParaRPr lang="en-US"/>
        </a:p>
      </dgm:t>
    </dgm:pt>
    <dgm:pt modelId="{FF81B0CD-0531-428B-B643-C0FA91519E8F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Teaching/Learning 2012/13</a:t>
          </a:r>
          <a:endParaRPr lang="en-US" b="1" dirty="0">
            <a:solidFill>
              <a:schemeClr val="tx1"/>
            </a:solidFill>
          </a:endParaRPr>
        </a:p>
      </dgm:t>
    </dgm:pt>
    <dgm:pt modelId="{2DA3BAD8-176B-49F9-9976-C277C23A8FE3}" type="parTrans" cxnId="{5818BB5D-E56E-426F-86E1-B958C6C246EB}">
      <dgm:prSet/>
      <dgm:spPr/>
      <dgm:t>
        <a:bodyPr/>
        <a:lstStyle/>
        <a:p>
          <a:endParaRPr lang="en-US"/>
        </a:p>
      </dgm:t>
    </dgm:pt>
    <dgm:pt modelId="{FC435BDE-8C05-436A-990A-C5B0F0EDC3B6}" type="sibTrans" cxnId="{5818BB5D-E56E-426F-86E1-B958C6C246EB}">
      <dgm:prSet/>
      <dgm:spPr/>
      <dgm:t>
        <a:bodyPr/>
        <a:lstStyle/>
        <a:p>
          <a:endParaRPr lang="en-US"/>
        </a:p>
      </dgm:t>
    </dgm:pt>
    <dgm:pt modelId="{3DBDA8E5-900E-410E-BF16-3DBF4E0DE6FC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Core Infrastructure 2011/12</a:t>
          </a:r>
          <a:endParaRPr lang="en-US" b="1" dirty="0">
            <a:solidFill>
              <a:schemeClr val="tx1"/>
            </a:solidFill>
          </a:endParaRPr>
        </a:p>
      </dgm:t>
    </dgm:pt>
    <dgm:pt modelId="{4709CC79-AED5-4018-8FF5-91612BA36EC8}" type="parTrans" cxnId="{ACA6EB49-ACD6-4C77-83AE-90B95BD7B974}">
      <dgm:prSet/>
      <dgm:spPr/>
      <dgm:t>
        <a:bodyPr/>
        <a:lstStyle/>
        <a:p>
          <a:endParaRPr lang="en-US"/>
        </a:p>
      </dgm:t>
    </dgm:pt>
    <dgm:pt modelId="{E21AADE4-3122-4200-9620-E94725F66B3D}" type="sibTrans" cxnId="{ACA6EB49-ACD6-4C77-83AE-90B95BD7B974}">
      <dgm:prSet/>
      <dgm:spPr/>
      <dgm:t>
        <a:bodyPr/>
        <a:lstStyle/>
        <a:p>
          <a:endParaRPr lang="en-US"/>
        </a:p>
      </dgm:t>
    </dgm:pt>
    <dgm:pt modelId="{C585C0A8-751F-4239-B321-4AC58F7DB570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+mj-lt"/>
              <a:cs typeface="Arial" pitchFamily="34" charset="0"/>
            </a:rPr>
            <a:t>Vision Next Steps </a:t>
          </a:r>
        </a:p>
        <a:p>
          <a:r>
            <a:rPr lang="en-US" b="1" smtClean="0">
              <a:solidFill>
                <a:schemeClr val="tx1"/>
              </a:solidFill>
              <a:latin typeface="+mj-lt"/>
              <a:cs typeface="Arial" pitchFamily="34" charset="0"/>
            </a:rPr>
            <a:t>2015/16</a:t>
          </a:r>
          <a:endParaRPr lang="en-US" b="1" dirty="0">
            <a:solidFill>
              <a:schemeClr val="tx1"/>
            </a:solidFill>
            <a:latin typeface="+mj-lt"/>
            <a:cs typeface="Arial" pitchFamily="34" charset="0"/>
          </a:endParaRPr>
        </a:p>
      </dgm:t>
    </dgm:pt>
    <dgm:pt modelId="{F5AC5DB4-683A-426C-B1B6-07162DC26E74}" type="parTrans" cxnId="{A92EDBA9-E940-48DF-9FF7-A54FDAC06BB8}">
      <dgm:prSet/>
      <dgm:spPr/>
      <dgm:t>
        <a:bodyPr/>
        <a:lstStyle/>
        <a:p>
          <a:endParaRPr lang="en-US"/>
        </a:p>
      </dgm:t>
    </dgm:pt>
    <dgm:pt modelId="{9987146E-CC90-420A-B7A7-D38B4C23D5DB}" type="sibTrans" cxnId="{A92EDBA9-E940-48DF-9FF7-A54FDAC06BB8}">
      <dgm:prSet/>
      <dgm:spPr/>
      <dgm:t>
        <a:bodyPr/>
        <a:lstStyle/>
        <a:p>
          <a:endParaRPr lang="en-US"/>
        </a:p>
      </dgm:t>
    </dgm:pt>
    <dgm:pt modelId="{D08A2B1C-4102-4889-8B65-4B4C9AA81908}" type="pres">
      <dgm:prSet presAssocID="{145075AF-2EEB-465E-B299-D05A5A5CE48D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53B7B4-AD67-40DC-8EAF-9AD60D3AE7A1}" type="pres">
      <dgm:prSet presAssocID="{145075AF-2EEB-465E-B299-D05A5A5CE48D}" presName="comp1" presStyleCnt="0"/>
      <dgm:spPr/>
    </dgm:pt>
    <dgm:pt modelId="{92A62F0F-4465-43F9-8D2C-F639D8E9EB2E}" type="pres">
      <dgm:prSet presAssocID="{145075AF-2EEB-465E-B299-D05A5A5CE48D}" presName="circle1" presStyleLbl="node1" presStyleIdx="0" presStyleCnt="5"/>
      <dgm:spPr/>
      <dgm:t>
        <a:bodyPr/>
        <a:lstStyle/>
        <a:p>
          <a:endParaRPr lang="en-US"/>
        </a:p>
      </dgm:t>
    </dgm:pt>
    <dgm:pt modelId="{45D6D83F-B748-4B33-8465-5E78E2D46D47}" type="pres">
      <dgm:prSet presAssocID="{145075AF-2EEB-465E-B299-D05A5A5CE48D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6C0275-8C8F-4B60-A29C-9EC49FD514ED}" type="pres">
      <dgm:prSet presAssocID="{145075AF-2EEB-465E-B299-D05A5A5CE48D}" presName="comp2" presStyleCnt="0"/>
      <dgm:spPr/>
    </dgm:pt>
    <dgm:pt modelId="{BFB3BB87-9675-4447-AAF6-0FE55C2999B0}" type="pres">
      <dgm:prSet presAssocID="{145075AF-2EEB-465E-B299-D05A5A5CE48D}" presName="circle2" presStyleLbl="node1" presStyleIdx="1" presStyleCnt="5" custScaleX="103125" custScaleY="101562" custLinFactNeighborX="-386" custLinFactNeighborY="331"/>
      <dgm:spPr/>
      <dgm:t>
        <a:bodyPr/>
        <a:lstStyle/>
        <a:p>
          <a:endParaRPr lang="en-US"/>
        </a:p>
      </dgm:t>
    </dgm:pt>
    <dgm:pt modelId="{E37A4A69-1D28-43B6-825E-40612E0D0A31}" type="pres">
      <dgm:prSet presAssocID="{145075AF-2EEB-465E-B299-D05A5A5CE48D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4CE13C-E509-4237-8311-27A21D7D4EB6}" type="pres">
      <dgm:prSet presAssocID="{145075AF-2EEB-465E-B299-D05A5A5CE48D}" presName="comp3" presStyleCnt="0"/>
      <dgm:spPr/>
    </dgm:pt>
    <dgm:pt modelId="{FD024524-43FE-4303-B115-652998F0A250}" type="pres">
      <dgm:prSet presAssocID="{145075AF-2EEB-465E-B299-D05A5A5CE48D}" presName="circle3" presStyleLbl="node1" presStyleIdx="2" presStyleCnt="5"/>
      <dgm:spPr/>
      <dgm:t>
        <a:bodyPr/>
        <a:lstStyle/>
        <a:p>
          <a:endParaRPr lang="en-US"/>
        </a:p>
      </dgm:t>
    </dgm:pt>
    <dgm:pt modelId="{D183ACDD-2EC8-481F-974B-B1A7D6EFEC90}" type="pres">
      <dgm:prSet presAssocID="{145075AF-2EEB-465E-B299-D05A5A5CE48D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43ADA1-7C0F-4C42-AC4F-DF7B6001E27D}" type="pres">
      <dgm:prSet presAssocID="{145075AF-2EEB-465E-B299-D05A5A5CE48D}" presName="comp4" presStyleCnt="0"/>
      <dgm:spPr/>
    </dgm:pt>
    <dgm:pt modelId="{23BEE2B5-7CA3-4C40-B125-6847320AFF07}" type="pres">
      <dgm:prSet presAssocID="{145075AF-2EEB-465E-B299-D05A5A5CE48D}" presName="circle4" presStyleLbl="node1" presStyleIdx="3" presStyleCnt="5"/>
      <dgm:spPr/>
      <dgm:t>
        <a:bodyPr/>
        <a:lstStyle/>
        <a:p>
          <a:endParaRPr lang="en-US"/>
        </a:p>
      </dgm:t>
    </dgm:pt>
    <dgm:pt modelId="{2D58B1E1-9638-4BC0-808E-098DC4565D0E}" type="pres">
      <dgm:prSet presAssocID="{145075AF-2EEB-465E-B299-D05A5A5CE48D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5C480C-8CC6-419A-BB43-CA2F66356EBB}" type="pres">
      <dgm:prSet presAssocID="{145075AF-2EEB-465E-B299-D05A5A5CE48D}" presName="comp5" presStyleCnt="0"/>
      <dgm:spPr/>
    </dgm:pt>
    <dgm:pt modelId="{C989251A-9ED8-4914-813D-8C38E72F953F}" type="pres">
      <dgm:prSet presAssocID="{145075AF-2EEB-465E-B299-D05A5A5CE48D}" presName="circle5" presStyleLbl="node1" presStyleIdx="4" presStyleCnt="5"/>
      <dgm:spPr/>
      <dgm:t>
        <a:bodyPr/>
        <a:lstStyle/>
        <a:p>
          <a:endParaRPr lang="en-US"/>
        </a:p>
      </dgm:t>
    </dgm:pt>
    <dgm:pt modelId="{808183DC-BFF5-4F94-86C6-68B87AF72516}" type="pres">
      <dgm:prSet presAssocID="{145075AF-2EEB-465E-B299-D05A5A5CE48D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D01EFE-C423-44D6-B29D-822FF51589A2}" type="presOf" srcId="{C585C0A8-751F-4239-B321-4AC58F7DB570}" destId="{92A62F0F-4465-43F9-8D2C-F639D8E9EB2E}" srcOrd="0" destOrd="0" presId="urn:microsoft.com/office/officeart/2005/8/layout/venn2"/>
    <dgm:cxn modelId="{6FB78B12-0410-4605-80B6-3DC2DA90700D}" srcId="{145075AF-2EEB-465E-B299-D05A5A5CE48D}" destId="{578BAB03-36C6-46C5-9AA5-E59C99175EF1}" srcOrd="1" destOrd="0" parTransId="{9C836F05-17E9-443B-916B-70468B7112C1}" sibTransId="{ACC5CB0D-34EE-47D0-93D1-A0F82798BE8E}"/>
    <dgm:cxn modelId="{ACA6EB49-ACD6-4C77-83AE-90B95BD7B974}" srcId="{145075AF-2EEB-465E-B299-D05A5A5CE48D}" destId="{3DBDA8E5-900E-410E-BF16-3DBF4E0DE6FC}" srcOrd="4" destOrd="0" parTransId="{4709CC79-AED5-4018-8FF5-91612BA36EC8}" sibTransId="{E21AADE4-3122-4200-9620-E94725F66B3D}"/>
    <dgm:cxn modelId="{D35EAE7F-04B6-4545-9DE1-EE89121EBBDA}" type="presOf" srcId="{578BAB03-36C6-46C5-9AA5-E59C99175EF1}" destId="{BFB3BB87-9675-4447-AAF6-0FE55C2999B0}" srcOrd="0" destOrd="0" presId="urn:microsoft.com/office/officeart/2005/8/layout/venn2"/>
    <dgm:cxn modelId="{B6A8A0DD-0767-4F18-AF23-8F004A88CF00}" srcId="{145075AF-2EEB-465E-B299-D05A5A5CE48D}" destId="{E443B0DF-0729-40A8-9B6E-B40E7214A1CC}" srcOrd="2" destOrd="0" parTransId="{DD39ED29-A377-47BD-B835-534D87269B4B}" sibTransId="{21202ED1-FA34-47E0-A30E-2A8BB4A2D5C8}"/>
    <dgm:cxn modelId="{955583A0-E2FF-4162-B734-6C3230C6F312}" type="presOf" srcId="{FF81B0CD-0531-428B-B643-C0FA91519E8F}" destId="{23BEE2B5-7CA3-4C40-B125-6847320AFF07}" srcOrd="0" destOrd="0" presId="urn:microsoft.com/office/officeart/2005/8/layout/venn2"/>
    <dgm:cxn modelId="{653D0807-C60D-41AA-A7EF-FCFB57721DE5}" type="presOf" srcId="{3DBDA8E5-900E-410E-BF16-3DBF4E0DE6FC}" destId="{C989251A-9ED8-4914-813D-8C38E72F953F}" srcOrd="0" destOrd="0" presId="urn:microsoft.com/office/officeart/2005/8/layout/venn2"/>
    <dgm:cxn modelId="{3A02D70F-E161-45EB-A428-D5E11DEE1D3F}" type="presOf" srcId="{3DBDA8E5-900E-410E-BF16-3DBF4E0DE6FC}" destId="{808183DC-BFF5-4F94-86C6-68B87AF72516}" srcOrd="1" destOrd="0" presId="urn:microsoft.com/office/officeart/2005/8/layout/venn2"/>
    <dgm:cxn modelId="{E2257BA0-2E37-49EC-BE1D-E2A07BEAA5B2}" type="presOf" srcId="{E443B0DF-0729-40A8-9B6E-B40E7214A1CC}" destId="{FD024524-43FE-4303-B115-652998F0A250}" srcOrd="0" destOrd="0" presId="urn:microsoft.com/office/officeart/2005/8/layout/venn2"/>
    <dgm:cxn modelId="{FA1012DE-2BCF-4D13-9476-BDF246CECC35}" type="presOf" srcId="{145075AF-2EEB-465E-B299-D05A5A5CE48D}" destId="{D08A2B1C-4102-4889-8B65-4B4C9AA81908}" srcOrd="0" destOrd="0" presId="urn:microsoft.com/office/officeart/2005/8/layout/venn2"/>
    <dgm:cxn modelId="{A34CDBFA-02FA-4717-9851-5C3801CC3A3B}" type="presOf" srcId="{FF81B0CD-0531-428B-B643-C0FA91519E8F}" destId="{2D58B1E1-9638-4BC0-808E-098DC4565D0E}" srcOrd="1" destOrd="0" presId="urn:microsoft.com/office/officeart/2005/8/layout/venn2"/>
    <dgm:cxn modelId="{A92EDBA9-E940-48DF-9FF7-A54FDAC06BB8}" srcId="{145075AF-2EEB-465E-B299-D05A5A5CE48D}" destId="{C585C0A8-751F-4239-B321-4AC58F7DB570}" srcOrd="0" destOrd="0" parTransId="{F5AC5DB4-683A-426C-B1B6-07162DC26E74}" sibTransId="{9987146E-CC90-420A-B7A7-D38B4C23D5DB}"/>
    <dgm:cxn modelId="{8452CB46-C97A-4F45-976B-425D61755ACA}" type="presOf" srcId="{578BAB03-36C6-46C5-9AA5-E59C99175EF1}" destId="{E37A4A69-1D28-43B6-825E-40612E0D0A31}" srcOrd="1" destOrd="0" presId="urn:microsoft.com/office/officeart/2005/8/layout/venn2"/>
    <dgm:cxn modelId="{5818BB5D-E56E-426F-86E1-B958C6C246EB}" srcId="{145075AF-2EEB-465E-B299-D05A5A5CE48D}" destId="{FF81B0CD-0531-428B-B643-C0FA91519E8F}" srcOrd="3" destOrd="0" parTransId="{2DA3BAD8-176B-49F9-9976-C277C23A8FE3}" sibTransId="{FC435BDE-8C05-436A-990A-C5B0F0EDC3B6}"/>
    <dgm:cxn modelId="{89907C00-2C25-4E3C-A9D6-B9AE02E8FBF5}" type="presOf" srcId="{E443B0DF-0729-40A8-9B6E-B40E7214A1CC}" destId="{D183ACDD-2EC8-481F-974B-B1A7D6EFEC90}" srcOrd="1" destOrd="0" presId="urn:microsoft.com/office/officeart/2005/8/layout/venn2"/>
    <dgm:cxn modelId="{B5379D77-D0D4-427D-B39F-031172342E4A}" type="presOf" srcId="{C585C0A8-751F-4239-B321-4AC58F7DB570}" destId="{45D6D83F-B748-4B33-8465-5E78E2D46D47}" srcOrd="1" destOrd="0" presId="urn:microsoft.com/office/officeart/2005/8/layout/venn2"/>
    <dgm:cxn modelId="{36226A36-7635-4740-9840-009ADF90C904}" type="presParOf" srcId="{D08A2B1C-4102-4889-8B65-4B4C9AA81908}" destId="{0C53B7B4-AD67-40DC-8EAF-9AD60D3AE7A1}" srcOrd="0" destOrd="0" presId="urn:microsoft.com/office/officeart/2005/8/layout/venn2"/>
    <dgm:cxn modelId="{93E57452-E2B2-4283-865E-D73709CB3088}" type="presParOf" srcId="{0C53B7B4-AD67-40DC-8EAF-9AD60D3AE7A1}" destId="{92A62F0F-4465-43F9-8D2C-F639D8E9EB2E}" srcOrd="0" destOrd="0" presId="urn:microsoft.com/office/officeart/2005/8/layout/venn2"/>
    <dgm:cxn modelId="{8228CE6F-7955-4D39-A8F6-170299CBEB7B}" type="presParOf" srcId="{0C53B7B4-AD67-40DC-8EAF-9AD60D3AE7A1}" destId="{45D6D83F-B748-4B33-8465-5E78E2D46D47}" srcOrd="1" destOrd="0" presId="urn:microsoft.com/office/officeart/2005/8/layout/venn2"/>
    <dgm:cxn modelId="{9D6B3BD3-1B02-478F-B055-E04342FDB11F}" type="presParOf" srcId="{D08A2B1C-4102-4889-8B65-4B4C9AA81908}" destId="{106C0275-8C8F-4B60-A29C-9EC49FD514ED}" srcOrd="1" destOrd="0" presId="urn:microsoft.com/office/officeart/2005/8/layout/venn2"/>
    <dgm:cxn modelId="{83C7AA06-8EC3-4545-B96C-F11CC6089D1D}" type="presParOf" srcId="{106C0275-8C8F-4B60-A29C-9EC49FD514ED}" destId="{BFB3BB87-9675-4447-AAF6-0FE55C2999B0}" srcOrd="0" destOrd="0" presId="urn:microsoft.com/office/officeart/2005/8/layout/venn2"/>
    <dgm:cxn modelId="{6EFEF867-7BCD-44EE-A162-A1060725083E}" type="presParOf" srcId="{106C0275-8C8F-4B60-A29C-9EC49FD514ED}" destId="{E37A4A69-1D28-43B6-825E-40612E0D0A31}" srcOrd="1" destOrd="0" presId="urn:microsoft.com/office/officeart/2005/8/layout/venn2"/>
    <dgm:cxn modelId="{2BCD89F9-6763-40D7-8A82-AFBA713E245A}" type="presParOf" srcId="{D08A2B1C-4102-4889-8B65-4B4C9AA81908}" destId="{0B4CE13C-E509-4237-8311-27A21D7D4EB6}" srcOrd="2" destOrd="0" presId="urn:microsoft.com/office/officeart/2005/8/layout/venn2"/>
    <dgm:cxn modelId="{455B6FF3-E6D6-4D3F-82FA-879E7B79C3A9}" type="presParOf" srcId="{0B4CE13C-E509-4237-8311-27A21D7D4EB6}" destId="{FD024524-43FE-4303-B115-652998F0A250}" srcOrd="0" destOrd="0" presId="urn:microsoft.com/office/officeart/2005/8/layout/venn2"/>
    <dgm:cxn modelId="{EAC435E4-2585-46F4-BDE0-FA3D82319CA7}" type="presParOf" srcId="{0B4CE13C-E509-4237-8311-27A21D7D4EB6}" destId="{D183ACDD-2EC8-481F-974B-B1A7D6EFEC90}" srcOrd="1" destOrd="0" presId="urn:microsoft.com/office/officeart/2005/8/layout/venn2"/>
    <dgm:cxn modelId="{FD81E159-DFDD-4BED-8F75-DEA2C944482B}" type="presParOf" srcId="{D08A2B1C-4102-4889-8B65-4B4C9AA81908}" destId="{D043ADA1-7C0F-4C42-AC4F-DF7B6001E27D}" srcOrd="3" destOrd="0" presId="urn:microsoft.com/office/officeart/2005/8/layout/venn2"/>
    <dgm:cxn modelId="{7BAA2D3D-D16E-4F16-9D0A-D165794402D8}" type="presParOf" srcId="{D043ADA1-7C0F-4C42-AC4F-DF7B6001E27D}" destId="{23BEE2B5-7CA3-4C40-B125-6847320AFF07}" srcOrd="0" destOrd="0" presId="urn:microsoft.com/office/officeart/2005/8/layout/venn2"/>
    <dgm:cxn modelId="{4A9FE0D3-21C9-4041-8975-6494892B77BC}" type="presParOf" srcId="{D043ADA1-7C0F-4C42-AC4F-DF7B6001E27D}" destId="{2D58B1E1-9638-4BC0-808E-098DC4565D0E}" srcOrd="1" destOrd="0" presId="urn:microsoft.com/office/officeart/2005/8/layout/venn2"/>
    <dgm:cxn modelId="{D92B2EAC-3745-4856-A19A-A76074AF1776}" type="presParOf" srcId="{D08A2B1C-4102-4889-8B65-4B4C9AA81908}" destId="{025C480C-8CC6-419A-BB43-CA2F66356EBB}" srcOrd="4" destOrd="0" presId="urn:microsoft.com/office/officeart/2005/8/layout/venn2"/>
    <dgm:cxn modelId="{9B177099-4312-439A-8E7A-07BB5198FA72}" type="presParOf" srcId="{025C480C-8CC6-419A-BB43-CA2F66356EBB}" destId="{C989251A-9ED8-4914-813D-8C38E72F953F}" srcOrd="0" destOrd="0" presId="urn:microsoft.com/office/officeart/2005/8/layout/venn2"/>
    <dgm:cxn modelId="{9712C540-C025-46F7-A2C4-70FFFA6DEEAD}" type="presParOf" srcId="{025C480C-8CC6-419A-BB43-CA2F66356EBB}" destId="{808183DC-BFF5-4F94-86C6-68B87AF72516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5075AF-2EEB-465E-B299-D05A5A5CE48D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78BAB03-36C6-46C5-9AA5-E59C99175EF1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+mj-lt"/>
              <a:cs typeface="Arial" pitchFamily="34" charset="0"/>
            </a:rPr>
            <a:t>Access, Align, Build </a:t>
          </a:r>
        </a:p>
        <a:p>
          <a:r>
            <a:rPr lang="en-US" b="1" dirty="0" smtClean="0">
              <a:solidFill>
                <a:schemeClr val="tx1"/>
              </a:solidFill>
              <a:latin typeface="+mj-lt"/>
              <a:cs typeface="Arial" pitchFamily="34" charset="0"/>
            </a:rPr>
            <a:t>2014/15</a:t>
          </a:r>
          <a:endParaRPr lang="en-US" b="1" dirty="0">
            <a:solidFill>
              <a:schemeClr val="tx1"/>
            </a:solidFill>
            <a:latin typeface="+mj-lt"/>
            <a:cs typeface="Arial" pitchFamily="34" charset="0"/>
          </a:endParaRPr>
        </a:p>
      </dgm:t>
    </dgm:pt>
    <dgm:pt modelId="{9C836F05-17E9-443B-916B-70468B7112C1}" type="parTrans" cxnId="{6FB78B12-0410-4605-80B6-3DC2DA90700D}">
      <dgm:prSet/>
      <dgm:spPr/>
      <dgm:t>
        <a:bodyPr/>
        <a:lstStyle/>
        <a:p>
          <a:endParaRPr lang="en-US"/>
        </a:p>
      </dgm:t>
    </dgm:pt>
    <dgm:pt modelId="{ACC5CB0D-34EE-47D0-93D1-A0F82798BE8E}" type="sibTrans" cxnId="{6FB78B12-0410-4605-80B6-3DC2DA90700D}">
      <dgm:prSet/>
      <dgm:spPr/>
      <dgm:t>
        <a:bodyPr/>
        <a:lstStyle/>
        <a:p>
          <a:endParaRPr lang="en-US"/>
        </a:p>
      </dgm:t>
    </dgm:pt>
    <dgm:pt modelId="{E443B0DF-0729-40A8-9B6E-B40E7214A1CC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Community </a:t>
          </a:r>
          <a:r>
            <a:rPr lang="en-US" b="1" smtClean="0">
              <a:solidFill>
                <a:schemeClr val="tx1"/>
              </a:solidFill>
            </a:rPr>
            <a:t>Partnerships 2013/14</a:t>
          </a:r>
          <a:endParaRPr lang="en-US" b="1" dirty="0">
            <a:solidFill>
              <a:schemeClr val="tx1"/>
            </a:solidFill>
          </a:endParaRPr>
        </a:p>
      </dgm:t>
    </dgm:pt>
    <dgm:pt modelId="{DD39ED29-A377-47BD-B835-534D87269B4B}" type="parTrans" cxnId="{B6A8A0DD-0767-4F18-AF23-8F004A88CF00}">
      <dgm:prSet/>
      <dgm:spPr/>
      <dgm:t>
        <a:bodyPr/>
        <a:lstStyle/>
        <a:p>
          <a:endParaRPr lang="en-US"/>
        </a:p>
      </dgm:t>
    </dgm:pt>
    <dgm:pt modelId="{21202ED1-FA34-47E0-A30E-2A8BB4A2D5C8}" type="sibTrans" cxnId="{B6A8A0DD-0767-4F18-AF23-8F004A88CF00}">
      <dgm:prSet/>
      <dgm:spPr/>
      <dgm:t>
        <a:bodyPr/>
        <a:lstStyle/>
        <a:p>
          <a:endParaRPr lang="en-US"/>
        </a:p>
      </dgm:t>
    </dgm:pt>
    <dgm:pt modelId="{FF81B0CD-0531-428B-B643-C0FA91519E8F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Teaching/Learning 2012/13</a:t>
          </a:r>
          <a:endParaRPr lang="en-US" b="1" dirty="0">
            <a:solidFill>
              <a:schemeClr val="tx1"/>
            </a:solidFill>
          </a:endParaRPr>
        </a:p>
      </dgm:t>
    </dgm:pt>
    <dgm:pt modelId="{2DA3BAD8-176B-49F9-9976-C277C23A8FE3}" type="parTrans" cxnId="{5818BB5D-E56E-426F-86E1-B958C6C246EB}">
      <dgm:prSet/>
      <dgm:spPr/>
      <dgm:t>
        <a:bodyPr/>
        <a:lstStyle/>
        <a:p>
          <a:endParaRPr lang="en-US"/>
        </a:p>
      </dgm:t>
    </dgm:pt>
    <dgm:pt modelId="{FC435BDE-8C05-436A-990A-C5B0F0EDC3B6}" type="sibTrans" cxnId="{5818BB5D-E56E-426F-86E1-B958C6C246EB}">
      <dgm:prSet/>
      <dgm:spPr/>
      <dgm:t>
        <a:bodyPr/>
        <a:lstStyle/>
        <a:p>
          <a:endParaRPr lang="en-US"/>
        </a:p>
      </dgm:t>
    </dgm:pt>
    <dgm:pt modelId="{3DBDA8E5-900E-410E-BF16-3DBF4E0DE6FC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Core Infrastructure 2011/12</a:t>
          </a:r>
          <a:endParaRPr lang="en-US" b="1" dirty="0">
            <a:solidFill>
              <a:schemeClr val="tx1"/>
            </a:solidFill>
          </a:endParaRPr>
        </a:p>
      </dgm:t>
    </dgm:pt>
    <dgm:pt modelId="{4709CC79-AED5-4018-8FF5-91612BA36EC8}" type="parTrans" cxnId="{ACA6EB49-ACD6-4C77-83AE-90B95BD7B974}">
      <dgm:prSet/>
      <dgm:spPr/>
      <dgm:t>
        <a:bodyPr/>
        <a:lstStyle/>
        <a:p>
          <a:endParaRPr lang="en-US"/>
        </a:p>
      </dgm:t>
    </dgm:pt>
    <dgm:pt modelId="{E21AADE4-3122-4200-9620-E94725F66B3D}" type="sibTrans" cxnId="{ACA6EB49-ACD6-4C77-83AE-90B95BD7B974}">
      <dgm:prSet/>
      <dgm:spPr/>
      <dgm:t>
        <a:bodyPr/>
        <a:lstStyle/>
        <a:p>
          <a:endParaRPr lang="en-US"/>
        </a:p>
      </dgm:t>
    </dgm:pt>
    <dgm:pt modelId="{C585C0A8-751F-4239-B321-4AC58F7DB570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+mj-lt"/>
              <a:cs typeface="Arial" pitchFamily="34" charset="0"/>
            </a:rPr>
            <a:t>Vision Next Steps </a:t>
          </a:r>
        </a:p>
        <a:p>
          <a:r>
            <a:rPr lang="en-US" b="1" smtClean="0">
              <a:solidFill>
                <a:schemeClr val="tx1"/>
              </a:solidFill>
              <a:latin typeface="+mj-lt"/>
              <a:cs typeface="Arial" pitchFamily="34" charset="0"/>
            </a:rPr>
            <a:t>2015/16</a:t>
          </a:r>
          <a:endParaRPr lang="en-US" b="1" dirty="0">
            <a:solidFill>
              <a:schemeClr val="tx1"/>
            </a:solidFill>
            <a:latin typeface="+mj-lt"/>
            <a:cs typeface="Arial" pitchFamily="34" charset="0"/>
          </a:endParaRPr>
        </a:p>
      </dgm:t>
    </dgm:pt>
    <dgm:pt modelId="{F5AC5DB4-683A-426C-B1B6-07162DC26E74}" type="parTrans" cxnId="{A92EDBA9-E940-48DF-9FF7-A54FDAC06BB8}">
      <dgm:prSet/>
      <dgm:spPr/>
      <dgm:t>
        <a:bodyPr/>
        <a:lstStyle/>
        <a:p>
          <a:endParaRPr lang="en-US"/>
        </a:p>
      </dgm:t>
    </dgm:pt>
    <dgm:pt modelId="{9987146E-CC90-420A-B7A7-D38B4C23D5DB}" type="sibTrans" cxnId="{A92EDBA9-E940-48DF-9FF7-A54FDAC06BB8}">
      <dgm:prSet/>
      <dgm:spPr/>
      <dgm:t>
        <a:bodyPr/>
        <a:lstStyle/>
        <a:p>
          <a:endParaRPr lang="en-US"/>
        </a:p>
      </dgm:t>
    </dgm:pt>
    <dgm:pt modelId="{D08A2B1C-4102-4889-8B65-4B4C9AA81908}" type="pres">
      <dgm:prSet presAssocID="{145075AF-2EEB-465E-B299-D05A5A5CE48D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53B7B4-AD67-40DC-8EAF-9AD60D3AE7A1}" type="pres">
      <dgm:prSet presAssocID="{145075AF-2EEB-465E-B299-D05A5A5CE48D}" presName="comp1" presStyleCnt="0"/>
      <dgm:spPr/>
    </dgm:pt>
    <dgm:pt modelId="{92A62F0F-4465-43F9-8D2C-F639D8E9EB2E}" type="pres">
      <dgm:prSet presAssocID="{145075AF-2EEB-465E-B299-D05A5A5CE48D}" presName="circle1" presStyleLbl="node1" presStyleIdx="0" presStyleCnt="5"/>
      <dgm:spPr/>
      <dgm:t>
        <a:bodyPr/>
        <a:lstStyle/>
        <a:p>
          <a:endParaRPr lang="en-US"/>
        </a:p>
      </dgm:t>
    </dgm:pt>
    <dgm:pt modelId="{45D6D83F-B748-4B33-8465-5E78E2D46D47}" type="pres">
      <dgm:prSet presAssocID="{145075AF-2EEB-465E-B299-D05A5A5CE48D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6C0275-8C8F-4B60-A29C-9EC49FD514ED}" type="pres">
      <dgm:prSet presAssocID="{145075AF-2EEB-465E-B299-D05A5A5CE48D}" presName="comp2" presStyleCnt="0"/>
      <dgm:spPr/>
    </dgm:pt>
    <dgm:pt modelId="{BFB3BB87-9675-4447-AAF6-0FE55C2999B0}" type="pres">
      <dgm:prSet presAssocID="{145075AF-2EEB-465E-B299-D05A5A5CE48D}" presName="circle2" presStyleLbl="node1" presStyleIdx="1" presStyleCnt="5" custScaleX="103125" custScaleY="101562" custLinFactNeighborX="-386" custLinFactNeighborY="331"/>
      <dgm:spPr/>
      <dgm:t>
        <a:bodyPr/>
        <a:lstStyle/>
        <a:p>
          <a:endParaRPr lang="en-US"/>
        </a:p>
      </dgm:t>
    </dgm:pt>
    <dgm:pt modelId="{E37A4A69-1D28-43B6-825E-40612E0D0A31}" type="pres">
      <dgm:prSet presAssocID="{145075AF-2EEB-465E-B299-D05A5A5CE48D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4CE13C-E509-4237-8311-27A21D7D4EB6}" type="pres">
      <dgm:prSet presAssocID="{145075AF-2EEB-465E-B299-D05A5A5CE48D}" presName="comp3" presStyleCnt="0"/>
      <dgm:spPr/>
    </dgm:pt>
    <dgm:pt modelId="{FD024524-43FE-4303-B115-652998F0A250}" type="pres">
      <dgm:prSet presAssocID="{145075AF-2EEB-465E-B299-D05A5A5CE48D}" presName="circle3" presStyleLbl="node1" presStyleIdx="2" presStyleCnt="5"/>
      <dgm:spPr/>
      <dgm:t>
        <a:bodyPr/>
        <a:lstStyle/>
        <a:p>
          <a:endParaRPr lang="en-US"/>
        </a:p>
      </dgm:t>
    </dgm:pt>
    <dgm:pt modelId="{D183ACDD-2EC8-481F-974B-B1A7D6EFEC90}" type="pres">
      <dgm:prSet presAssocID="{145075AF-2EEB-465E-B299-D05A5A5CE48D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43ADA1-7C0F-4C42-AC4F-DF7B6001E27D}" type="pres">
      <dgm:prSet presAssocID="{145075AF-2EEB-465E-B299-D05A5A5CE48D}" presName="comp4" presStyleCnt="0"/>
      <dgm:spPr/>
    </dgm:pt>
    <dgm:pt modelId="{23BEE2B5-7CA3-4C40-B125-6847320AFF07}" type="pres">
      <dgm:prSet presAssocID="{145075AF-2EEB-465E-B299-D05A5A5CE48D}" presName="circle4" presStyleLbl="node1" presStyleIdx="3" presStyleCnt="5"/>
      <dgm:spPr/>
      <dgm:t>
        <a:bodyPr/>
        <a:lstStyle/>
        <a:p>
          <a:endParaRPr lang="en-US"/>
        </a:p>
      </dgm:t>
    </dgm:pt>
    <dgm:pt modelId="{2D58B1E1-9638-4BC0-808E-098DC4565D0E}" type="pres">
      <dgm:prSet presAssocID="{145075AF-2EEB-465E-B299-D05A5A5CE48D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5C480C-8CC6-419A-BB43-CA2F66356EBB}" type="pres">
      <dgm:prSet presAssocID="{145075AF-2EEB-465E-B299-D05A5A5CE48D}" presName="comp5" presStyleCnt="0"/>
      <dgm:spPr/>
    </dgm:pt>
    <dgm:pt modelId="{C989251A-9ED8-4914-813D-8C38E72F953F}" type="pres">
      <dgm:prSet presAssocID="{145075AF-2EEB-465E-B299-D05A5A5CE48D}" presName="circle5" presStyleLbl="node1" presStyleIdx="4" presStyleCnt="5"/>
      <dgm:spPr/>
      <dgm:t>
        <a:bodyPr/>
        <a:lstStyle/>
        <a:p>
          <a:endParaRPr lang="en-US"/>
        </a:p>
      </dgm:t>
    </dgm:pt>
    <dgm:pt modelId="{808183DC-BFF5-4F94-86C6-68B87AF72516}" type="pres">
      <dgm:prSet presAssocID="{145075AF-2EEB-465E-B299-D05A5A5CE48D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B78B12-0410-4605-80B6-3DC2DA90700D}" srcId="{145075AF-2EEB-465E-B299-D05A5A5CE48D}" destId="{578BAB03-36C6-46C5-9AA5-E59C99175EF1}" srcOrd="1" destOrd="0" parTransId="{9C836F05-17E9-443B-916B-70468B7112C1}" sibTransId="{ACC5CB0D-34EE-47D0-93D1-A0F82798BE8E}"/>
    <dgm:cxn modelId="{92D9A7FA-AEE8-5B4F-9888-EE8A8CB80946}" type="presOf" srcId="{C585C0A8-751F-4239-B321-4AC58F7DB570}" destId="{92A62F0F-4465-43F9-8D2C-F639D8E9EB2E}" srcOrd="0" destOrd="0" presId="urn:microsoft.com/office/officeart/2005/8/layout/venn2"/>
    <dgm:cxn modelId="{ACA6EB49-ACD6-4C77-83AE-90B95BD7B974}" srcId="{145075AF-2EEB-465E-B299-D05A5A5CE48D}" destId="{3DBDA8E5-900E-410E-BF16-3DBF4E0DE6FC}" srcOrd="4" destOrd="0" parTransId="{4709CC79-AED5-4018-8FF5-91612BA36EC8}" sibTransId="{E21AADE4-3122-4200-9620-E94725F66B3D}"/>
    <dgm:cxn modelId="{6A526C8C-1AC2-574A-860B-48E211B324DB}" type="presOf" srcId="{578BAB03-36C6-46C5-9AA5-E59C99175EF1}" destId="{BFB3BB87-9675-4447-AAF6-0FE55C2999B0}" srcOrd="0" destOrd="0" presId="urn:microsoft.com/office/officeart/2005/8/layout/venn2"/>
    <dgm:cxn modelId="{B6A8A0DD-0767-4F18-AF23-8F004A88CF00}" srcId="{145075AF-2EEB-465E-B299-D05A5A5CE48D}" destId="{E443B0DF-0729-40A8-9B6E-B40E7214A1CC}" srcOrd="2" destOrd="0" parTransId="{DD39ED29-A377-47BD-B835-534D87269B4B}" sibTransId="{21202ED1-FA34-47E0-A30E-2A8BB4A2D5C8}"/>
    <dgm:cxn modelId="{1E661423-A5B0-AC44-9A6E-85623B6D4659}" type="presOf" srcId="{3DBDA8E5-900E-410E-BF16-3DBF4E0DE6FC}" destId="{C989251A-9ED8-4914-813D-8C38E72F953F}" srcOrd="0" destOrd="0" presId="urn:microsoft.com/office/officeart/2005/8/layout/venn2"/>
    <dgm:cxn modelId="{F7C12205-B28B-8F4D-B1C8-06F188B8C6B0}" type="presOf" srcId="{145075AF-2EEB-465E-B299-D05A5A5CE48D}" destId="{D08A2B1C-4102-4889-8B65-4B4C9AA81908}" srcOrd="0" destOrd="0" presId="urn:microsoft.com/office/officeart/2005/8/layout/venn2"/>
    <dgm:cxn modelId="{E524B6CD-D05F-BE4E-B582-17D21B78B23A}" type="presOf" srcId="{C585C0A8-751F-4239-B321-4AC58F7DB570}" destId="{45D6D83F-B748-4B33-8465-5E78E2D46D47}" srcOrd="1" destOrd="0" presId="urn:microsoft.com/office/officeart/2005/8/layout/venn2"/>
    <dgm:cxn modelId="{DD261995-3FAA-8641-BDA0-9BB7DB2D96B2}" type="presOf" srcId="{578BAB03-36C6-46C5-9AA5-E59C99175EF1}" destId="{E37A4A69-1D28-43B6-825E-40612E0D0A31}" srcOrd="1" destOrd="0" presId="urn:microsoft.com/office/officeart/2005/8/layout/venn2"/>
    <dgm:cxn modelId="{A92EDBA9-E940-48DF-9FF7-A54FDAC06BB8}" srcId="{145075AF-2EEB-465E-B299-D05A5A5CE48D}" destId="{C585C0A8-751F-4239-B321-4AC58F7DB570}" srcOrd="0" destOrd="0" parTransId="{F5AC5DB4-683A-426C-B1B6-07162DC26E74}" sibTransId="{9987146E-CC90-420A-B7A7-D38B4C23D5DB}"/>
    <dgm:cxn modelId="{4BE4C0B8-62D1-C042-8F50-94137CC40FCF}" type="presOf" srcId="{FF81B0CD-0531-428B-B643-C0FA91519E8F}" destId="{23BEE2B5-7CA3-4C40-B125-6847320AFF07}" srcOrd="0" destOrd="0" presId="urn:microsoft.com/office/officeart/2005/8/layout/venn2"/>
    <dgm:cxn modelId="{5818BB5D-E56E-426F-86E1-B958C6C246EB}" srcId="{145075AF-2EEB-465E-B299-D05A5A5CE48D}" destId="{FF81B0CD-0531-428B-B643-C0FA91519E8F}" srcOrd="3" destOrd="0" parTransId="{2DA3BAD8-176B-49F9-9976-C277C23A8FE3}" sibTransId="{FC435BDE-8C05-436A-990A-C5B0F0EDC3B6}"/>
    <dgm:cxn modelId="{57419E72-91AE-9244-A48B-58AFB08F68C0}" type="presOf" srcId="{E443B0DF-0729-40A8-9B6E-B40E7214A1CC}" destId="{FD024524-43FE-4303-B115-652998F0A250}" srcOrd="0" destOrd="0" presId="urn:microsoft.com/office/officeart/2005/8/layout/venn2"/>
    <dgm:cxn modelId="{CF0361D2-E3D5-124A-B868-4EE5DB8DA28A}" type="presOf" srcId="{E443B0DF-0729-40A8-9B6E-B40E7214A1CC}" destId="{D183ACDD-2EC8-481F-974B-B1A7D6EFEC90}" srcOrd="1" destOrd="0" presId="urn:microsoft.com/office/officeart/2005/8/layout/venn2"/>
    <dgm:cxn modelId="{8E7C5417-F144-A542-AE93-EF039F59509F}" type="presOf" srcId="{3DBDA8E5-900E-410E-BF16-3DBF4E0DE6FC}" destId="{808183DC-BFF5-4F94-86C6-68B87AF72516}" srcOrd="1" destOrd="0" presId="urn:microsoft.com/office/officeart/2005/8/layout/venn2"/>
    <dgm:cxn modelId="{72464F63-B658-DD44-B6B6-33531313C807}" type="presOf" srcId="{FF81B0CD-0531-428B-B643-C0FA91519E8F}" destId="{2D58B1E1-9638-4BC0-808E-098DC4565D0E}" srcOrd="1" destOrd="0" presId="urn:microsoft.com/office/officeart/2005/8/layout/venn2"/>
    <dgm:cxn modelId="{D44CBB6D-5276-DE4C-9482-625B391F5F6A}" type="presParOf" srcId="{D08A2B1C-4102-4889-8B65-4B4C9AA81908}" destId="{0C53B7B4-AD67-40DC-8EAF-9AD60D3AE7A1}" srcOrd="0" destOrd="0" presId="urn:microsoft.com/office/officeart/2005/8/layout/venn2"/>
    <dgm:cxn modelId="{3965AD92-7551-3B45-B3BF-14D53BAF5137}" type="presParOf" srcId="{0C53B7B4-AD67-40DC-8EAF-9AD60D3AE7A1}" destId="{92A62F0F-4465-43F9-8D2C-F639D8E9EB2E}" srcOrd="0" destOrd="0" presId="urn:microsoft.com/office/officeart/2005/8/layout/venn2"/>
    <dgm:cxn modelId="{AFB1BC1F-6F31-C14A-9230-EE11D0DA4739}" type="presParOf" srcId="{0C53B7B4-AD67-40DC-8EAF-9AD60D3AE7A1}" destId="{45D6D83F-B748-4B33-8465-5E78E2D46D47}" srcOrd="1" destOrd="0" presId="urn:microsoft.com/office/officeart/2005/8/layout/venn2"/>
    <dgm:cxn modelId="{1578FE68-A393-5F41-ABD7-25FC1C0B616C}" type="presParOf" srcId="{D08A2B1C-4102-4889-8B65-4B4C9AA81908}" destId="{106C0275-8C8F-4B60-A29C-9EC49FD514ED}" srcOrd="1" destOrd="0" presId="urn:microsoft.com/office/officeart/2005/8/layout/venn2"/>
    <dgm:cxn modelId="{960DB281-A811-D741-ABB2-16632914F237}" type="presParOf" srcId="{106C0275-8C8F-4B60-A29C-9EC49FD514ED}" destId="{BFB3BB87-9675-4447-AAF6-0FE55C2999B0}" srcOrd="0" destOrd="0" presId="urn:microsoft.com/office/officeart/2005/8/layout/venn2"/>
    <dgm:cxn modelId="{59419B74-2E46-A340-9390-CF51E1B43295}" type="presParOf" srcId="{106C0275-8C8F-4B60-A29C-9EC49FD514ED}" destId="{E37A4A69-1D28-43B6-825E-40612E0D0A31}" srcOrd="1" destOrd="0" presId="urn:microsoft.com/office/officeart/2005/8/layout/venn2"/>
    <dgm:cxn modelId="{A80CBA10-BDA3-3149-AA9A-C5F299D3CBDF}" type="presParOf" srcId="{D08A2B1C-4102-4889-8B65-4B4C9AA81908}" destId="{0B4CE13C-E509-4237-8311-27A21D7D4EB6}" srcOrd="2" destOrd="0" presId="urn:microsoft.com/office/officeart/2005/8/layout/venn2"/>
    <dgm:cxn modelId="{71723278-B7EB-CD4E-8E54-41AA88347A56}" type="presParOf" srcId="{0B4CE13C-E509-4237-8311-27A21D7D4EB6}" destId="{FD024524-43FE-4303-B115-652998F0A250}" srcOrd="0" destOrd="0" presId="urn:microsoft.com/office/officeart/2005/8/layout/venn2"/>
    <dgm:cxn modelId="{39019D18-5E34-D541-AE75-6016E2A71014}" type="presParOf" srcId="{0B4CE13C-E509-4237-8311-27A21D7D4EB6}" destId="{D183ACDD-2EC8-481F-974B-B1A7D6EFEC90}" srcOrd="1" destOrd="0" presId="urn:microsoft.com/office/officeart/2005/8/layout/venn2"/>
    <dgm:cxn modelId="{AE661B8A-C672-D748-9CDE-EEF3F10A4B65}" type="presParOf" srcId="{D08A2B1C-4102-4889-8B65-4B4C9AA81908}" destId="{D043ADA1-7C0F-4C42-AC4F-DF7B6001E27D}" srcOrd="3" destOrd="0" presId="urn:microsoft.com/office/officeart/2005/8/layout/venn2"/>
    <dgm:cxn modelId="{32EF3D3E-F12E-634D-91B8-F92126E6DE9F}" type="presParOf" srcId="{D043ADA1-7C0F-4C42-AC4F-DF7B6001E27D}" destId="{23BEE2B5-7CA3-4C40-B125-6847320AFF07}" srcOrd="0" destOrd="0" presId="urn:microsoft.com/office/officeart/2005/8/layout/venn2"/>
    <dgm:cxn modelId="{A29869FE-C937-C844-843F-ECC7D6712EC6}" type="presParOf" srcId="{D043ADA1-7C0F-4C42-AC4F-DF7B6001E27D}" destId="{2D58B1E1-9638-4BC0-808E-098DC4565D0E}" srcOrd="1" destOrd="0" presId="urn:microsoft.com/office/officeart/2005/8/layout/venn2"/>
    <dgm:cxn modelId="{0FDABC61-4FE7-9F4A-8299-EE32108345E5}" type="presParOf" srcId="{D08A2B1C-4102-4889-8B65-4B4C9AA81908}" destId="{025C480C-8CC6-419A-BB43-CA2F66356EBB}" srcOrd="4" destOrd="0" presId="urn:microsoft.com/office/officeart/2005/8/layout/venn2"/>
    <dgm:cxn modelId="{2C01B6FC-1823-E64F-853F-5BD634039A1F}" type="presParOf" srcId="{025C480C-8CC6-419A-BB43-CA2F66356EBB}" destId="{C989251A-9ED8-4914-813D-8C38E72F953F}" srcOrd="0" destOrd="0" presId="urn:microsoft.com/office/officeart/2005/8/layout/venn2"/>
    <dgm:cxn modelId="{D3FA8454-1F9E-CF46-ACB5-7ADD95B9B361}" type="presParOf" srcId="{025C480C-8CC6-419A-BB43-CA2F66356EBB}" destId="{808183DC-BFF5-4F94-86C6-68B87AF72516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A62F0F-4465-43F9-8D2C-F639D8E9EB2E}">
      <dsp:nvSpPr>
        <dsp:cNvPr id="0" name=""/>
        <dsp:cNvSpPr/>
      </dsp:nvSpPr>
      <dsp:spPr>
        <a:xfrm>
          <a:off x="570521" y="-13085"/>
          <a:ext cx="3942159" cy="394215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  <a:latin typeface="+mj-lt"/>
              <a:cs typeface="Arial" pitchFamily="34" charset="0"/>
            </a:rPr>
            <a:t>Vision Next Steps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smtClean="0">
              <a:solidFill>
                <a:schemeClr val="tx1"/>
              </a:solidFill>
              <a:latin typeface="+mj-lt"/>
              <a:cs typeface="Arial" pitchFamily="34" charset="0"/>
            </a:rPr>
            <a:t>2015/16</a:t>
          </a:r>
          <a:endParaRPr lang="en-US" sz="800" b="1" kern="1200" dirty="0">
            <a:solidFill>
              <a:schemeClr val="tx1"/>
            </a:solidFill>
            <a:latin typeface="+mj-lt"/>
            <a:cs typeface="Arial" pitchFamily="34" charset="0"/>
          </a:endParaRPr>
        </a:p>
      </dsp:txBody>
      <dsp:txXfrm>
        <a:off x="1802445" y="184022"/>
        <a:ext cx="1478309" cy="394215"/>
      </dsp:txXfrm>
    </dsp:sp>
    <dsp:sp modelId="{BFB3BB87-9675-4447-AAF6-0FE55C2999B0}">
      <dsp:nvSpPr>
        <dsp:cNvPr id="0" name=""/>
        <dsp:cNvSpPr/>
      </dsp:nvSpPr>
      <dsp:spPr>
        <a:xfrm>
          <a:off x="800891" y="552068"/>
          <a:ext cx="3455548" cy="3403175"/>
        </a:xfrm>
        <a:prstGeom prst="ellipse">
          <a:avLst/>
        </a:prstGeom>
        <a:solidFill>
          <a:schemeClr val="accent5">
            <a:hueOff val="232610"/>
            <a:satOff val="3589"/>
            <a:lumOff val="201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  <a:latin typeface="+mj-lt"/>
              <a:cs typeface="Arial" pitchFamily="34" charset="0"/>
            </a:rPr>
            <a:t>Access, Align, Build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  <a:latin typeface="+mj-lt"/>
              <a:cs typeface="Arial" pitchFamily="34" charset="0"/>
            </a:rPr>
            <a:t>2014/15</a:t>
          </a:r>
          <a:endParaRPr lang="en-US" sz="800" b="1" kern="1200" dirty="0">
            <a:solidFill>
              <a:schemeClr val="tx1"/>
            </a:solidFill>
            <a:latin typeface="+mj-lt"/>
            <a:cs typeface="Arial" pitchFamily="34" charset="0"/>
          </a:endParaRPr>
        </a:p>
      </dsp:txBody>
      <dsp:txXfrm>
        <a:off x="1783563" y="747751"/>
        <a:ext cx="1490205" cy="391365"/>
      </dsp:txXfrm>
    </dsp:sp>
    <dsp:sp modelId="{FD024524-43FE-4303-B115-652998F0A250}">
      <dsp:nvSpPr>
        <dsp:cNvPr id="0" name=""/>
        <dsp:cNvSpPr/>
      </dsp:nvSpPr>
      <dsp:spPr>
        <a:xfrm>
          <a:off x="1161844" y="1169562"/>
          <a:ext cx="2759511" cy="2759511"/>
        </a:xfrm>
        <a:prstGeom prst="ellipse">
          <a:avLst/>
        </a:prstGeom>
        <a:solidFill>
          <a:schemeClr val="accent5">
            <a:hueOff val="465220"/>
            <a:satOff val="7179"/>
            <a:lumOff val="402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</a:rPr>
            <a:t>Community Partnerships 2013/14</a:t>
          </a:r>
          <a:endParaRPr lang="en-US" sz="800" b="1" kern="1200" dirty="0">
            <a:solidFill>
              <a:schemeClr val="tx1"/>
            </a:solidFill>
          </a:endParaRPr>
        </a:p>
      </dsp:txBody>
      <dsp:txXfrm>
        <a:off x="1827576" y="1359968"/>
        <a:ext cx="1428047" cy="380812"/>
      </dsp:txXfrm>
    </dsp:sp>
    <dsp:sp modelId="{23BEE2B5-7CA3-4C40-B125-6847320AFF07}">
      <dsp:nvSpPr>
        <dsp:cNvPr id="0" name=""/>
        <dsp:cNvSpPr/>
      </dsp:nvSpPr>
      <dsp:spPr>
        <a:xfrm>
          <a:off x="1457506" y="1760886"/>
          <a:ext cx="2168187" cy="2168187"/>
        </a:xfrm>
        <a:prstGeom prst="ellipse">
          <a:avLst/>
        </a:prstGeom>
        <a:solidFill>
          <a:schemeClr val="accent5">
            <a:hueOff val="697830"/>
            <a:satOff val="10768"/>
            <a:lumOff val="6029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</a:rPr>
            <a:t>Teaching/Learning 2012/13</a:t>
          </a:r>
          <a:endParaRPr lang="en-US" sz="800" b="1" kern="1200" dirty="0">
            <a:solidFill>
              <a:schemeClr val="tx1"/>
            </a:solidFill>
          </a:endParaRPr>
        </a:p>
      </dsp:txBody>
      <dsp:txXfrm>
        <a:off x="1956189" y="1956023"/>
        <a:ext cx="1170821" cy="390273"/>
      </dsp:txXfrm>
    </dsp:sp>
    <dsp:sp modelId="{C989251A-9ED8-4914-813D-8C38E72F953F}">
      <dsp:nvSpPr>
        <dsp:cNvPr id="0" name=""/>
        <dsp:cNvSpPr/>
      </dsp:nvSpPr>
      <dsp:spPr>
        <a:xfrm>
          <a:off x="1753168" y="2352210"/>
          <a:ext cx="1576863" cy="1576863"/>
        </a:xfrm>
        <a:prstGeom prst="ellipse">
          <a:avLst/>
        </a:prstGeom>
        <a:solidFill>
          <a:schemeClr val="accent5">
            <a:hueOff val="930440"/>
            <a:satOff val="14357"/>
            <a:lumOff val="8039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</a:rPr>
            <a:t>Core Infrastructure 2011/12</a:t>
          </a:r>
          <a:endParaRPr lang="en-US" sz="800" b="1" kern="1200" dirty="0">
            <a:solidFill>
              <a:schemeClr val="tx1"/>
            </a:solidFill>
          </a:endParaRPr>
        </a:p>
      </dsp:txBody>
      <dsp:txXfrm>
        <a:off x="1984095" y="2746426"/>
        <a:ext cx="1115010" cy="78843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A62F0F-4465-43F9-8D2C-F639D8E9EB2E}">
      <dsp:nvSpPr>
        <dsp:cNvPr id="0" name=""/>
        <dsp:cNvSpPr/>
      </dsp:nvSpPr>
      <dsp:spPr>
        <a:xfrm>
          <a:off x="570521" y="-13085"/>
          <a:ext cx="3942159" cy="394215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  <a:latin typeface="+mj-lt"/>
              <a:cs typeface="Arial" pitchFamily="34" charset="0"/>
            </a:rPr>
            <a:t>Vision Next Steps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smtClean="0">
              <a:solidFill>
                <a:schemeClr val="tx1"/>
              </a:solidFill>
              <a:latin typeface="+mj-lt"/>
              <a:cs typeface="Arial" pitchFamily="34" charset="0"/>
            </a:rPr>
            <a:t>2015/16</a:t>
          </a:r>
          <a:endParaRPr lang="en-US" sz="800" b="1" kern="1200" dirty="0">
            <a:solidFill>
              <a:schemeClr val="tx1"/>
            </a:solidFill>
            <a:latin typeface="+mj-lt"/>
            <a:cs typeface="Arial" pitchFamily="34" charset="0"/>
          </a:endParaRPr>
        </a:p>
      </dsp:txBody>
      <dsp:txXfrm>
        <a:off x="1802445" y="184022"/>
        <a:ext cx="1478309" cy="394215"/>
      </dsp:txXfrm>
    </dsp:sp>
    <dsp:sp modelId="{BFB3BB87-9675-4447-AAF6-0FE55C2999B0}">
      <dsp:nvSpPr>
        <dsp:cNvPr id="0" name=""/>
        <dsp:cNvSpPr/>
      </dsp:nvSpPr>
      <dsp:spPr>
        <a:xfrm>
          <a:off x="800891" y="552068"/>
          <a:ext cx="3455548" cy="3403175"/>
        </a:xfrm>
        <a:prstGeom prst="ellipse">
          <a:avLst/>
        </a:prstGeom>
        <a:solidFill>
          <a:schemeClr val="accent5">
            <a:hueOff val="232610"/>
            <a:satOff val="3589"/>
            <a:lumOff val="201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  <a:latin typeface="+mj-lt"/>
              <a:cs typeface="Arial" pitchFamily="34" charset="0"/>
            </a:rPr>
            <a:t>Access, Align, Build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  <a:latin typeface="+mj-lt"/>
              <a:cs typeface="Arial" pitchFamily="34" charset="0"/>
            </a:rPr>
            <a:t>2014/15</a:t>
          </a:r>
          <a:endParaRPr lang="en-US" sz="800" b="1" kern="1200" dirty="0">
            <a:solidFill>
              <a:schemeClr val="tx1"/>
            </a:solidFill>
            <a:latin typeface="+mj-lt"/>
            <a:cs typeface="Arial" pitchFamily="34" charset="0"/>
          </a:endParaRPr>
        </a:p>
      </dsp:txBody>
      <dsp:txXfrm>
        <a:off x="1783563" y="747751"/>
        <a:ext cx="1490205" cy="391365"/>
      </dsp:txXfrm>
    </dsp:sp>
    <dsp:sp modelId="{FD024524-43FE-4303-B115-652998F0A250}">
      <dsp:nvSpPr>
        <dsp:cNvPr id="0" name=""/>
        <dsp:cNvSpPr/>
      </dsp:nvSpPr>
      <dsp:spPr>
        <a:xfrm>
          <a:off x="1161844" y="1169562"/>
          <a:ext cx="2759511" cy="2759511"/>
        </a:xfrm>
        <a:prstGeom prst="ellipse">
          <a:avLst/>
        </a:prstGeom>
        <a:solidFill>
          <a:schemeClr val="accent5">
            <a:hueOff val="465220"/>
            <a:satOff val="7179"/>
            <a:lumOff val="402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</a:rPr>
            <a:t>Community </a:t>
          </a:r>
          <a:r>
            <a:rPr lang="en-US" sz="800" b="1" kern="1200" smtClean="0">
              <a:solidFill>
                <a:schemeClr val="tx1"/>
              </a:solidFill>
            </a:rPr>
            <a:t>Partnerships 2013/14</a:t>
          </a:r>
          <a:endParaRPr lang="en-US" sz="800" b="1" kern="1200" dirty="0">
            <a:solidFill>
              <a:schemeClr val="tx1"/>
            </a:solidFill>
          </a:endParaRPr>
        </a:p>
      </dsp:txBody>
      <dsp:txXfrm>
        <a:off x="1827576" y="1359968"/>
        <a:ext cx="1428047" cy="380812"/>
      </dsp:txXfrm>
    </dsp:sp>
    <dsp:sp modelId="{23BEE2B5-7CA3-4C40-B125-6847320AFF07}">
      <dsp:nvSpPr>
        <dsp:cNvPr id="0" name=""/>
        <dsp:cNvSpPr/>
      </dsp:nvSpPr>
      <dsp:spPr>
        <a:xfrm>
          <a:off x="1457506" y="1760886"/>
          <a:ext cx="2168187" cy="2168187"/>
        </a:xfrm>
        <a:prstGeom prst="ellipse">
          <a:avLst/>
        </a:prstGeom>
        <a:solidFill>
          <a:schemeClr val="accent5">
            <a:hueOff val="697830"/>
            <a:satOff val="10768"/>
            <a:lumOff val="6029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</a:rPr>
            <a:t>Teaching/Learning 2012/13</a:t>
          </a:r>
          <a:endParaRPr lang="en-US" sz="800" b="1" kern="1200" dirty="0">
            <a:solidFill>
              <a:schemeClr val="tx1"/>
            </a:solidFill>
          </a:endParaRPr>
        </a:p>
      </dsp:txBody>
      <dsp:txXfrm>
        <a:off x="1956189" y="1956023"/>
        <a:ext cx="1170821" cy="390273"/>
      </dsp:txXfrm>
    </dsp:sp>
    <dsp:sp modelId="{C989251A-9ED8-4914-813D-8C38E72F953F}">
      <dsp:nvSpPr>
        <dsp:cNvPr id="0" name=""/>
        <dsp:cNvSpPr/>
      </dsp:nvSpPr>
      <dsp:spPr>
        <a:xfrm>
          <a:off x="1753168" y="2352210"/>
          <a:ext cx="1576863" cy="1576863"/>
        </a:xfrm>
        <a:prstGeom prst="ellipse">
          <a:avLst/>
        </a:prstGeom>
        <a:solidFill>
          <a:schemeClr val="accent5">
            <a:hueOff val="930440"/>
            <a:satOff val="14357"/>
            <a:lumOff val="8039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chemeClr val="tx1"/>
              </a:solidFill>
            </a:rPr>
            <a:t>Core Infrastructure 2011/12</a:t>
          </a:r>
          <a:endParaRPr lang="en-US" sz="800" b="1" kern="1200" dirty="0">
            <a:solidFill>
              <a:schemeClr val="tx1"/>
            </a:solidFill>
          </a:endParaRPr>
        </a:p>
      </dsp:txBody>
      <dsp:txXfrm>
        <a:off x="1984095" y="2746426"/>
        <a:ext cx="1115010" cy="788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B0D86-5B9C-46FF-99F3-BB561402529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B2E47-95D0-4480-BC28-41F1DEE114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6538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What the consultancy offer should be</a:t>
            </a:r>
          </a:p>
          <a:p>
            <a:pPr>
              <a:defRPr/>
            </a:pPr>
            <a:r>
              <a:rPr lang="en-US" dirty="0" smtClean="0"/>
              <a:t>4 area – </a:t>
            </a:r>
          </a:p>
          <a:p>
            <a:pPr>
              <a:defRPr/>
            </a:pPr>
            <a:endParaRPr lang="en-US" dirty="0" smtClean="0"/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Policy 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System leader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Cio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School leader/ Teacher</a:t>
            </a:r>
            <a:endParaRPr 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/>
            <a:fld id="{40977E82-D3A3-4C3A-AEF4-A240954D4868}" type="slidenum">
              <a:rPr lang="en-US" sz="1200" kern="1200">
                <a:solidFill>
                  <a:prstClr val="black"/>
                </a:solidFill>
                <a:latin typeface="Arial" charset="0"/>
                <a:ea typeface="MS PGothic" pitchFamily="34" charset="-128"/>
                <a:cs typeface="+mn-cs"/>
              </a:rPr>
              <a:pPr algn="r" rtl="0"/>
              <a:t>5</a:t>
            </a:fld>
            <a:endParaRPr lang="en-US" sz="1200" kern="1200">
              <a:solidFill>
                <a:prstClr val="black"/>
              </a:solidFill>
              <a:latin typeface="Arial" charset="0"/>
              <a:ea typeface="MS PGothic" pitchFamily="34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Clr>
                <a:srgbClr val="1F497D"/>
              </a:buClr>
            </a:pPr>
            <a:fld id="{4ADF3048-0BDB-42F7-9E57-1D5C68B6AAFB}" type="slidenum">
              <a:rPr lang="en-US">
                <a:solidFill>
                  <a:prstClr val="black"/>
                </a:solidFill>
                <a:latin typeface="Arial" pitchFamily="34" charset="0"/>
              </a:rPr>
              <a:pPr>
                <a:buClr>
                  <a:srgbClr val="1F497D"/>
                </a:buClr>
              </a:pPr>
              <a:t>18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30163" y="241300"/>
            <a:ext cx="6978651" cy="3925888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90" y="4305300"/>
            <a:ext cx="5989637" cy="4184650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71550"/>
            <a:ext cx="8228013" cy="1445419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80982"/>
            <a:ext cx="8228013" cy="8001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4353485"/>
            <a:ext cx="366987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1"/>
            <a:ext cx="3509683" cy="165735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04788"/>
            <a:ext cx="3657600" cy="438983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86803"/>
            <a:ext cx="3509683" cy="254114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6" y="285751"/>
            <a:ext cx="3635375" cy="165735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6" y="1986803"/>
            <a:ext cx="3635375" cy="262925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857250"/>
            <a:ext cx="4267200" cy="3200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6" y="285751"/>
            <a:ext cx="3635375" cy="165735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6" y="1986803"/>
            <a:ext cx="3635375" cy="262925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1943100"/>
            <a:ext cx="3505200" cy="26289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6" y="945357"/>
            <a:ext cx="1254125" cy="94059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6" y="571500"/>
            <a:ext cx="2092325" cy="156924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1926292"/>
            <a:ext cx="8228013" cy="2601656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05979"/>
            <a:ext cx="1524000" cy="4388644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12644"/>
            <a:ext cx="6019800" cy="421173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4781146"/>
            <a:ext cx="8477250" cy="128588"/>
          </a:xfrm>
          <a:prstGeom prst="rect">
            <a:avLst/>
          </a:prstGeom>
        </p:spPr>
      </p:pic>
      <p:pic>
        <p:nvPicPr>
          <p:cNvPr id="43" name="Picture 42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4781146"/>
            <a:ext cx="8477250" cy="128588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53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0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8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5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 rot="10800000" flipH="1">
            <a:off x="821966" y="3537585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Rounded Rectangle 28"/>
          <p:cNvSpPr/>
          <p:nvPr userDrawn="1"/>
        </p:nvSpPr>
        <p:spPr>
          <a:xfrm rot="10800000" flipH="1">
            <a:off x="1332506" y="1485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6" y="4960620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487" y="5039588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1" y="5001446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4" y="76892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6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Rounded Rectangle 37"/>
          <p:cNvSpPr/>
          <p:nvPr userDrawn="1"/>
        </p:nvSpPr>
        <p:spPr>
          <a:xfrm rot="10800000" flipH="1">
            <a:off x="341313" y="5031564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1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49" y="129886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6" y="1485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51374" y="4895871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2" name="Rectangle 4"/>
          <p:cNvSpPr>
            <a:spLocks noChangeArrowheads="1"/>
          </p:cNvSpPr>
          <p:nvPr/>
        </p:nvSpPr>
        <p:spPr bwMode="ltGray">
          <a:xfrm>
            <a:off x="251374" y="4895871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0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36172"/>
            <a:ext cx="8112125" cy="218042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0" name="Rectangle 4"/>
          <p:cNvSpPr>
            <a:spLocks noChangeArrowheads="1"/>
          </p:cNvSpPr>
          <p:nvPr/>
        </p:nvSpPr>
        <p:spPr bwMode="ltGray">
          <a:xfrm>
            <a:off x="251374" y="4895871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grpSp>
        <p:nvGrpSpPr>
          <p:cNvPr id="2" name="Group 67"/>
          <p:cNvGrpSpPr/>
          <p:nvPr/>
        </p:nvGrpSpPr>
        <p:grpSpPr>
          <a:xfrm>
            <a:off x="341314" y="233363"/>
            <a:ext cx="829170" cy="328769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</p:grpSp>
      <p:sp>
        <p:nvSpPr>
          <p:cNvPr id="57" name="Rectangle 56"/>
          <p:cNvSpPr/>
          <p:nvPr userDrawn="1"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9" name="Rectangle 5"/>
          <p:cNvSpPr>
            <a:spLocks noChangeArrowheads="1"/>
          </p:cNvSpPr>
          <p:nvPr userDrawn="1"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60" name="Rectangle 7"/>
          <p:cNvSpPr>
            <a:spLocks noChangeArrowheads="1"/>
          </p:cNvSpPr>
          <p:nvPr userDrawn="1"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sp>
        <p:nvSpPr>
          <p:cNvPr id="56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217176778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4781146"/>
            <a:ext cx="8477250" cy="128588"/>
          </a:xfrm>
          <a:prstGeom prst="rect">
            <a:avLst/>
          </a:prstGeom>
        </p:spPr>
      </p:pic>
      <p:pic>
        <p:nvPicPr>
          <p:cNvPr id="43" name="Picture 42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4781146"/>
            <a:ext cx="8477250" cy="128588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53" y="4171951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0" y="4229101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8" y="4171951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5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 rot="10800000" flipH="1">
            <a:off x="821966" y="3537585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Rounded Rectangle 28"/>
          <p:cNvSpPr/>
          <p:nvPr userDrawn="1"/>
        </p:nvSpPr>
        <p:spPr>
          <a:xfrm rot="10800000" flipH="1">
            <a:off x="1332506" y="1485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4" y="76892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6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49" y="129886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6" y="1485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4992" y="1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51374" y="4895871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2" name="Rectangle 4"/>
          <p:cNvSpPr>
            <a:spLocks noChangeArrowheads="1"/>
          </p:cNvSpPr>
          <p:nvPr/>
        </p:nvSpPr>
        <p:spPr bwMode="ltGray">
          <a:xfrm>
            <a:off x="251374" y="4895871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0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36172"/>
            <a:ext cx="8112125" cy="218042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0" name="Rectangle 4"/>
          <p:cNvSpPr>
            <a:spLocks noChangeArrowheads="1"/>
          </p:cNvSpPr>
          <p:nvPr/>
        </p:nvSpPr>
        <p:spPr bwMode="ltGray">
          <a:xfrm>
            <a:off x="251374" y="4895871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grpSp>
        <p:nvGrpSpPr>
          <p:cNvPr id="2" name="Group 67"/>
          <p:cNvGrpSpPr/>
          <p:nvPr/>
        </p:nvGrpSpPr>
        <p:grpSpPr>
          <a:xfrm>
            <a:off x="341314" y="233363"/>
            <a:ext cx="829170" cy="328769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</p:grpSp>
      <p:sp>
        <p:nvSpPr>
          <p:cNvPr id="57" name="Rectangle 56"/>
          <p:cNvSpPr/>
          <p:nvPr userDrawn="1"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9" name="Rectangle 5"/>
          <p:cNvSpPr>
            <a:spLocks noChangeArrowheads="1"/>
          </p:cNvSpPr>
          <p:nvPr userDrawn="1"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60" name="Rectangle 7"/>
          <p:cNvSpPr>
            <a:spLocks noChangeArrowheads="1"/>
          </p:cNvSpPr>
          <p:nvPr userDrawn="1"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sp>
        <p:nvSpPr>
          <p:cNvPr id="56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24889023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1" y="3186454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585483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8105451" y="427439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29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27517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6000" b="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4" name="Group 38"/>
          <p:cNvGrpSpPr/>
          <p:nvPr/>
        </p:nvGrpSpPr>
        <p:grpSpPr>
          <a:xfrm>
            <a:off x="341314" y="233363"/>
            <a:ext cx="829170" cy="328769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FFFFFF"/>
                </a:solidFill>
              </a:rPr>
              <a:t>Cisco Confidential</a:t>
            </a:r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FFFFFF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36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FFFFFF"/>
                </a:solidFill>
              </a:rPr>
              <a:t>© 2010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37303965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 userDrawn="1"/>
        </p:nvSpPr>
        <p:spPr>
          <a:xfrm>
            <a:off x="1823499" y="2481707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Rounded Rectangle 37"/>
          <p:cNvSpPr/>
          <p:nvPr userDrawn="1"/>
        </p:nvSpPr>
        <p:spPr>
          <a:xfrm>
            <a:off x="0" y="927517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Rounded Rectangle 38"/>
          <p:cNvSpPr/>
          <p:nvPr userDrawn="1"/>
        </p:nvSpPr>
        <p:spPr>
          <a:xfrm rot="10800000">
            <a:off x="1013791" y="3186454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Rounded Rectangle 39"/>
          <p:cNvSpPr/>
          <p:nvPr userDrawn="1"/>
        </p:nvSpPr>
        <p:spPr>
          <a:xfrm>
            <a:off x="6585483" y="-154202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1" name="Rounded Rectangle 40"/>
          <p:cNvSpPr/>
          <p:nvPr userDrawn="1"/>
        </p:nvSpPr>
        <p:spPr>
          <a:xfrm>
            <a:off x="8105451" y="2087839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 rot="10800000">
            <a:off x="3036073" y="13079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27517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6000" b="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4" name="Group 38"/>
          <p:cNvGrpSpPr/>
          <p:nvPr/>
        </p:nvGrpSpPr>
        <p:grpSpPr>
          <a:xfrm>
            <a:off x="341314" y="233363"/>
            <a:ext cx="829170" cy="328769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FFFFFF"/>
                </a:solidFill>
              </a:rPr>
              <a:t>Cisco Confidential</a:t>
            </a:r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FFFFFF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36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FFFFFF"/>
                </a:solidFill>
              </a:rPr>
              <a:t>© 2010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14375956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2330054"/>
            <a:ext cx="8477250" cy="2578894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17358" y="2265389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299357"/>
            <a:ext cx="8112125" cy="180528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25" name="Rectangle 7"/>
          <p:cNvSpPr>
            <a:spLocks noChangeArrowheads="1"/>
          </p:cNvSpPr>
          <p:nvPr userDrawn="1"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148141583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3" y="324161"/>
            <a:ext cx="8588861" cy="62865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081009"/>
            <a:ext cx="8578850" cy="3395741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36252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3" y="324161"/>
            <a:ext cx="8588861" cy="62865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4" y="1004809"/>
            <a:ext cx="4122425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2" y="1004809"/>
            <a:ext cx="4122425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00909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4984231" y="1058432"/>
            <a:ext cx="3759720" cy="359549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3" y="324161"/>
            <a:ext cx="8588861" cy="62865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4" y="1004809"/>
            <a:ext cx="4103687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63"/>
            <a:ext cx="3236976" cy="646331"/>
          </a:xfrm>
        </p:spPr>
        <p:txBody>
          <a:bodyPr>
            <a:sp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310432" y="3551663"/>
            <a:ext cx="3236976" cy="338554"/>
          </a:xfrm>
          <a:noFill/>
        </p:spPr>
        <p:txBody>
          <a:bodyPr vert="horz" wrap="square" lIns="91440" tIns="45720" rIns="91440" bIns="45720" rtlCol="0">
            <a:spAutoFit/>
          </a:bodyPr>
          <a:lstStyle>
            <a:lvl1pPr marL="114300" marR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iscolight" pitchFamily="2" charset="0"/>
                <a:ea typeface="+mn-ea"/>
                <a:cs typeface="+mn-cs"/>
              </a:rPr>
              <a:t>Source Name</a:t>
            </a:r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pic>
        <p:nvPicPr>
          <p:cNvPr id="21" name="Picture 20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48237" y="1001485"/>
            <a:ext cx="83809" cy="372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84592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3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432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818888" y="233172"/>
            <a:ext cx="3895344" cy="630936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pic>
        <p:nvPicPr>
          <p:cNvPr id="15" name="Picture 14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7859" y="583250"/>
            <a:ext cx="89319" cy="39657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2267889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315076" y="73781"/>
            <a:ext cx="2633472" cy="864108"/>
          </a:xfrm>
        </p:spPr>
        <p:txBody>
          <a:bodyPr anchor="b">
            <a:noAutofit/>
          </a:bodyPr>
          <a:lstStyle>
            <a:lvl1pPr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Rectangle 2"/>
          <p:cNvSpPr/>
          <p:nvPr/>
        </p:nvSpPr>
        <p:spPr>
          <a:xfrm flipV="1">
            <a:off x="217358" y="4766872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15901" y="73782"/>
            <a:ext cx="2670175" cy="863204"/>
          </a:xfrm>
        </p:spPr>
        <p:txBody>
          <a:bodyPr anchor="b">
            <a:noAutofit/>
          </a:bodyPr>
          <a:lstStyle>
            <a:lvl1pPr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295651" y="73781"/>
            <a:ext cx="2596896" cy="864108"/>
          </a:xfrm>
        </p:spPr>
        <p:txBody>
          <a:bodyPr anchor="b">
            <a:noAutofit/>
          </a:bodyPr>
          <a:lstStyle>
            <a:lvl1pPr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200150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5" y="1200150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8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38159" y="583250"/>
            <a:ext cx="89319" cy="3965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29009" y="583250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828605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4754335"/>
            <a:ext cx="9144000" cy="20392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5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4477336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  <p:extLst>
      <p:ext uri="{BB962C8B-B14F-4D97-AF65-F5344CB8AC3E}">
        <p14:creationId xmlns:p14="http://schemas.microsoft.com/office/powerpoint/2010/main" xmlns="" val="40621454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95109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7521"/>
            <a:ext cx="6400800" cy="1021556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2707272"/>
            <a:ext cx="5181601" cy="1125140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9000" y="4767263"/>
            <a:ext cx="1446213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4353485"/>
            <a:ext cx="366987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508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4389121"/>
            <a:ext cx="8112126" cy="288131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7" y="486918"/>
            <a:ext cx="8112125" cy="336042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60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93074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58" y="4766872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56"/>
            <a:ext cx="4117446" cy="2265389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233172"/>
            <a:ext cx="3895344" cy="4656582"/>
          </a:xfrm>
        </p:spPr>
        <p:txBody>
          <a:bodyPr anchor="ctr" anchorCtr="0">
            <a:normAutofit/>
          </a:bodyPr>
          <a:lstStyle>
            <a:lvl1pPr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1928" y="583250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2087707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4" y="3209545"/>
            <a:ext cx="4684867" cy="28813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341314" y="233363"/>
            <a:ext cx="908367" cy="360170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4" y="2462022"/>
            <a:ext cx="4712557" cy="766763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6" y="1438275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63902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291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013791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3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1" y="626165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4625" indent="-174625">
              <a:buFont typeface="Arial" pitchFamily="34" charset="0"/>
              <a:buChar char="“"/>
              <a:defRPr sz="54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60" y="4894571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FFFFFF"/>
                </a:solidFill>
              </a:rPr>
              <a:t>Cisco Confidential</a:t>
            </a: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ltGray">
          <a:xfrm>
            <a:off x="8649164" y="4891493"/>
            <a:ext cx="260791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FFFFFF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7762660" y="4894571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FFFFFF"/>
                </a:solidFill>
              </a:rPr>
              <a:t>Cisco Confidential</a:t>
            </a:r>
          </a:p>
        </p:txBody>
      </p:sp>
      <p:sp>
        <p:nvSpPr>
          <p:cNvPr id="20" name="Rectangle 7"/>
          <p:cNvSpPr>
            <a:spLocks noChangeArrowheads="1"/>
          </p:cNvSpPr>
          <p:nvPr userDrawn="1"/>
        </p:nvSpPr>
        <p:spPr bwMode="ltGray">
          <a:xfrm>
            <a:off x="8649164" y="4891493"/>
            <a:ext cx="260791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FFFFFF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29769" y="4019177"/>
            <a:ext cx="8574685" cy="46077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FFFFFF"/>
                </a:solidFill>
              </a:rPr>
              <a:t>© 2010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87297176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4" y="3595764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02051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8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  <p:extLst>
      <p:ext uri="{BB962C8B-B14F-4D97-AF65-F5344CB8AC3E}">
        <p14:creationId xmlns:p14="http://schemas.microsoft.com/office/powerpoint/2010/main" xmlns="" val="1939476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29"/>
            <a:ext cx="4349918" cy="978729"/>
          </a:xfrm>
        </p:spPr>
        <p:txBody>
          <a:bodyPr anchor="t">
            <a:sp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563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2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90" y="233362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2"/>
            <a:ext cx="3258612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5" y="233362"/>
            <a:ext cx="327275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011988" y="233362"/>
            <a:ext cx="1806574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9" y="233362"/>
            <a:ext cx="1806573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64" y="2271713"/>
            <a:ext cx="2501965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13"/>
            <a:ext cx="2516104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13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13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011988" y="1262743"/>
            <a:ext cx="1806574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9" y="1257300"/>
            <a:ext cx="1806573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7011988" y="3887220"/>
            <a:ext cx="1806574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9" y="3887220"/>
            <a:ext cx="1806573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65621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72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6" y="233172"/>
            <a:ext cx="8474869" cy="4540639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4781146"/>
            <a:ext cx="8477250" cy="128588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0362859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088356"/>
            <a:ext cx="3767328" cy="24395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088356"/>
            <a:ext cx="3767328" cy="24395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68580"/>
            <a:ext cx="9326880" cy="528066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44523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341315" y="4593431"/>
            <a:ext cx="787133" cy="31210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845150" y="584002"/>
            <a:ext cx="597103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56964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448355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 userDrawn="1"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4" y="4895871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56338932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3" y="4383413"/>
            <a:ext cx="41443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1" y="4380152"/>
            <a:ext cx="119991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2" y="4380152"/>
            <a:ext cx="119991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492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4380152"/>
            <a:ext cx="107462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8" y="4240648"/>
            <a:ext cx="39033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7" y="4200066"/>
            <a:ext cx="39033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70" y="4144266"/>
            <a:ext cx="39033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9" y="4200066"/>
            <a:ext cx="39033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9" y="4240648"/>
            <a:ext cx="41443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9" y="4200066"/>
            <a:ext cx="39515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9" y="4144266"/>
            <a:ext cx="39515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80" y="4200066"/>
            <a:ext cx="39515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70" y="4240648"/>
            <a:ext cx="39515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037679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 userDrawn="1"/>
        </p:nvSpPr>
        <p:spPr bwMode="black">
          <a:xfrm>
            <a:off x="6312989" y="2781453"/>
            <a:ext cx="116616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992342" y="2773204"/>
            <a:ext cx="337642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824831" y="2773204"/>
            <a:ext cx="337642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452023" y="2773204"/>
            <a:ext cx="463750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80118" y="2773204"/>
            <a:ext cx="302387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592956" y="2311830"/>
            <a:ext cx="109835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00765" y="2197636"/>
            <a:ext cx="10983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03155" y="2040617"/>
            <a:ext cx="10983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510964" y="2197636"/>
            <a:ext cx="109835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811994" y="2311831"/>
            <a:ext cx="116616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7119807" y="2197636"/>
            <a:ext cx="111191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427619" y="2040617"/>
            <a:ext cx="111191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730003" y="2197636"/>
            <a:ext cx="111191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8037815" y="2311831"/>
            <a:ext cx="111191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644691" y="2295367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xmlns="" val="196426280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 userDrawn="1"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3" y="4383413"/>
            <a:ext cx="41443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1" y="4380152"/>
            <a:ext cx="119991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2" y="4380152"/>
            <a:ext cx="119991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4778492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4380152"/>
            <a:ext cx="107462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8" y="4240648"/>
            <a:ext cx="39033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7" y="4200066"/>
            <a:ext cx="39033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70" y="4144266"/>
            <a:ext cx="39033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9" y="4200066"/>
            <a:ext cx="39033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9" y="4240648"/>
            <a:ext cx="41443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9" y="4200066"/>
            <a:ext cx="39515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9" y="4144266"/>
            <a:ext cx="39515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80" y="4200066"/>
            <a:ext cx="39515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70" y="4240648"/>
            <a:ext cx="39515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28606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 userDrawn="1"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2295367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Thank you.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black">
          <a:xfrm>
            <a:off x="6312989" y="2781453"/>
            <a:ext cx="116616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6992342" y="2773204"/>
            <a:ext cx="337642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6" name="Freeform 35"/>
          <p:cNvSpPr>
            <a:spLocks/>
          </p:cNvSpPr>
          <p:nvPr userDrawn="1"/>
        </p:nvSpPr>
        <p:spPr bwMode="black">
          <a:xfrm>
            <a:off x="5824831" y="2773204"/>
            <a:ext cx="337642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7452023" y="2773204"/>
            <a:ext cx="463750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6580118" y="2773204"/>
            <a:ext cx="302387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5592956" y="2311830"/>
            <a:ext cx="109835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900765" y="2197636"/>
            <a:ext cx="10983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6203155" y="2040617"/>
            <a:ext cx="10983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510964" y="2197636"/>
            <a:ext cx="109835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811994" y="2311831"/>
            <a:ext cx="116616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7119807" y="2197636"/>
            <a:ext cx="111191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7427619" y="2040617"/>
            <a:ext cx="111191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730003" y="2197636"/>
            <a:ext cx="111191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8037815" y="2311831"/>
            <a:ext cx="111191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752266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50939" y="4955235"/>
            <a:ext cx="2041365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>
                <a:solidFill>
                  <a:srgbClr val="D3D3D3"/>
                </a:solidFill>
              </a:rPr>
              <a:t>© 2009 Cisco Systems, Inc. All rights reserved.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165701" y="4955235"/>
            <a:ext cx="885600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594043" y="4909070"/>
            <a:ext cx="322946" cy="236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A8B71FB4-20C0-4BB3-AB61-936F19688CCF}" type="slidenum">
              <a:rPr lang="en-US" sz="1000">
                <a:solidFill>
                  <a:srgbClr val="D3D3D3"/>
                </a:solidFill>
              </a:rPr>
              <a:pPr algn="r" defTabSz="814388" eaLnBrk="0" hangingPunct="0">
                <a:defRPr/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09600" y="394098"/>
            <a:ext cx="1447800" cy="577453"/>
            <a:chOff x="3272" y="1316"/>
            <a:chExt cx="1889" cy="1002"/>
          </a:xfrm>
        </p:grpSpPr>
        <p:sp>
          <p:nvSpPr>
            <p:cNvPr id="7" name="AutoShape 8"/>
            <p:cNvSpPr>
              <a:spLocks noChangeAspect="1" noChangeArrowheads="1" noTextEdit="1"/>
            </p:cNvSpPr>
            <p:nvPr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Freeform 12"/>
            <p:cNvSpPr>
              <a:spLocks noEditPoints="1"/>
            </p:cNvSpPr>
            <p:nvPr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120" name="Rectangle 24"/>
          <p:cNvSpPr>
            <a:spLocks noGrp="1" noChangeArrowheads="1"/>
          </p:cNvSpPr>
          <p:nvPr>
            <p:ph type="subTitle" idx="1"/>
          </p:nvPr>
        </p:nvSpPr>
        <p:spPr>
          <a:xfrm>
            <a:off x="650875" y="3550444"/>
            <a:ext cx="6940550" cy="314325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867300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81975202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674158"/>
            <a:ext cx="3767328" cy="5715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2370045"/>
            <a:ext cx="3767328" cy="216861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1674158"/>
            <a:ext cx="3767328" cy="5715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2370045"/>
            <a:ext cx="3767328" cy="216861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735519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2" y="228600"/>
            <a:ext cx="7435849" cy="628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752" y="1200151"/>
            <a:ext cx="7435849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3752" y="889907"/>
            <a:ext cx="7435849" cy="285750"/>
          </a:xfrm>
        </p:spPr>
        <p:txBody>
          <a:bodyPr anchor="ctr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93750" y="4702374"/>
            <a:ext cx="7461250" cy="307777"/>
          </a:xfrm>
        </p:spPr>
        <p:txBody>
          <a:bodyPr anchor="b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9001790"/>
      </p:ext>
    </p:extLst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9" y="1143001"/>
            <a:ext cx="3894137" cy="26789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143001"/>
            <a:ext cx="3894138" cy="26789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9599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 rot="16200000">
            <a:off x="3543300" y="-2343150"/>
            <a:ext cx="2057400" cy="9144000"/>
          </a:xfrm>
          <a:prstGeom prst="rect">
            <a:avLst/>
          </a:prstGeom>
          <a:solidFill>
            <a:srgbClr val="015F85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 algn="r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pitchFamily="34" charset="0"/>
              <a:buNone/>
              <a:defRPr/>
            </a:pPr>
            <a:endParaRPr lang="en-US" sz="2400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50939" y="4955235"/>
            <a:ext cx="2041365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D3D3D3"/>
                </a:solidFill>
                <a:ea typeface="ＭＳ Ｐゴシック" pitchFamily="34" charset="-128"/>
              </a:rPr>
              <a:t>© 2008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165701" y="4955235"/>
            <a:ext cx="885600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D3D3D3"/>
                </a:solidFill>
                <a:ea typeface="ＭＳ Ｐゴシック" pitchFamily="34" charset="-128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6" y="4955235"/>
            <a:ext cx="962025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defTabSz="81438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D3D3D3"/>
                </a:solidFill>
                <a:ea typeface="ＭＳ Ｐゴシック" pitchFamily="34" charset="-128"/>
              </a:rPr>
              <a:t>Presentation_ID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4043" y="4909070"/>
            <a:ext cx="322946" cy="236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D98994C-E1B3-49FF-A93E-5010D49FAF1F}" type="slidenum">
              <a:rPr lang="en-US" sz="1000">
                <a:solidFill>
                  <a:srgbClr val="D3D3D3"/>
                </a:solidFill>
                <a:ea typeface="ＭＳ Ｐゴシック" pitchFamily="34" charset="-128"/>
              </a:rPr>
              <a:pPr algn="r" defTabSz="81438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srgbClr val="D3D3D3"/>
              </a:solidFill>
              <a:ea typeface="ＭＳ Ｐゴシック" pitchFamily="34" charset="-128"/>
            </a:endParaRP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609600" y="342900"/>
            <a:ext cx="1447800" cy="577454"/>
            <a:chOff x="3272" y="1316"/>
            <a:chExt cx="1889" cy="1002"/>
          </a:xfrm>
        </p:grpSpPr>
        <p:sp>
          <p:nvSpPr>
            <p:cNvPr id="10" name="AutoShape 8"/>
            <p:cNvSpPr>
              <a:spLocks noChangeAspect="1" noChangeArrowheads="1" noTextEdit="1"/>
            </p:cNvSpPr>
            <p:nvPr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183B7"/>
                </a:buClr>
                <a:buSzPct val="100000"/>
                <a:buFont typeface="Arial" pitchFamily="34" charset="0"/>
                <a:buNone/>
                <a:defRPr/>
              </a:pPr>
              <a:endParaRPr lang="en-US" sz="24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pic>
        <p:nvPicPr>
          <p:cNvPr id="25" name="Picture 26" descr="Handshak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200150"/>
            <a:ext cx="396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7" name="Rectangle 23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6" y="1918097"/>
            <a:ext cx="3768725" cy="622697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408" name="Rectangle 24"/>
          <p:cNvSpPr>
            <a:spLocks noGrp="1" noChangeArrowheads="1"/>
          </p:cNvSpPr>
          <p:nvPr>
            <p:ph type="subTitle" idx="1"/>
          </p:nvPr>
        </p:nvSpPr>
        <p:spPr>
          <a:xfrm>
            <a:off x="650875" y="3550444"/>
            <a:ext cx="6940550" cy="314325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203897067"/>
      </p:ext>
    </p:extLst>
  </p:cSld>
  <p:clrMapOvr>
    <a:masterClrMapping/>
  </p:clrMapOvr>
  <p:transition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6983590"/>
      </p:ext>
    </p:extLst>
  </p:cSld>
  <p:clrMapOvr>
    <a:masterClrMapping/>
  </p:clrMapOvr>
  <p:transition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87523936"/>
      </p:ext>
    </p:extLst>
  </p:cSld>
  <p:clrMapOvr>
    <a:masterClrMapping/>
  </p:clrMapOvr>
  <p:transition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9" y="1140619"/>
            <a:ext cx="3894137" cy="26789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140619"/>
            <a:ext cx="3894138" cy="26789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8488780"/>
      </p:ext>
    </p:extLst>
  </p:cSld>
  <p:clrMapOvr>
    <a:masterClrMapping/>
  </p:clrMapOvr>
  <p:transition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7141997"/>
      </p:ext>
    </p:extLst>
  </p:cSld>
  <p:clrMapOvr>
    <a:masterClrMapping/>
  </p:clrMapOvr>
  <p:transition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8927475"/>
      </p:ext>
    </p:extLst>
  </p:cSld>
  <p:clrMapOvr>
    <a:masterClrMapping/>
  </p:clrMapOvr>
  <p:transition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9425596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88356"/>
            <a:ext cx="7656512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3372802"/>
            <a:ext cx="7656512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77842212"/>
      </p:ext>
    </p:extLst>
  </p:cSld>
  <p:clrMapOvr>
    <a:masterClrMapping/>
  </p:clrMapOvr>
  <p:transition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63992766"/>
      </p:ext>
    </p:extLst>
  </p:cSld>
  <p:clrMapOvr>
    <a:masterClrMapping/>
  </p:clrMapOvr>
  <p:transition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7975501"/>
      </p:ext>
    </p:extLst>
  </p:cSld>
  <p:clrMapOvr>
    <a:masterClrMapping/>
  </p:clrMapOvr>
  <p:transition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6" y="228600"/>
            <a:ext cx="2035175" cy="3590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9" y="228600"/>
            <a:ext cx="5957887" cy="3590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1734432"/>
      </p:ext>
    </p:extLst>
  </p:cSld>
  <p:clrMapOvr>
    <a:masterClrMapping/>
  </p:clrMapOvr>
  <p:transition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71550"/>
            <a:ext cx="8228013" cy="1445419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80982"/>
            <a:ext cx="8228013" cy="8001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92818" y="4353485"/>
            <a:ext cx="366987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rgbClr val="80B606"/>
                </a:solidFill>
                <a:latin typeface="Wingdings" pitchFamily="2" charset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xmlns="" val="1922831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16339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7521"/>
            <a:ext cx="6400800" cy="1021556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2707272"/>
            <a:ext cx="5181601" cy="1125140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>
                <a:solidFill>
                  <a:prstClr val="white"/>
                </a:solidFill>
              </a:rPr>
              <a:pPr/>
              <a:t>9/25/2012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9000" y="4767263"/>
            <a:ext cx="1446213" cy="273844"/>
          </a:xfrm>
        </p:spPr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92818" y="4353485"/>
            <a:ext cx="366987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rgbClr val="80B606"/>
                </a:solidFill>
                <a:latin typeface="Wingdings" pitchFamily="2" charset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xmlns="" val="31095256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088356"/>
            <a:ext cx="3767328" cy="24395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088356"/>
            <a:ext cx="3767328" cy="24395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15266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674158"/>
            <a:ext cx="3767328" cy="5715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2370045"/>
            <a:ext cx="3767328" cy="216861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1674158"/>
            <a:ext cx="3767328" cy="5715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2370045"/>
            <a:ext cx="3767328" cy="216861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26800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88356"/>
            <a:ext cx="7656512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3372802"/>
            <a:ext cx="7656512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981372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088356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3372802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088356"/>
            <a:ext cx="3767328" cy="24395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088356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3372802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088356"/>
            <a:ext cx="3767328" cy="24395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96132962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088356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3372802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088356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  <a:p>
            <a:pPr lvl="4"/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3372802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42860743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056348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40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1"/>
            <a:ext cx="3509683" cy="165735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04788"/>
            <a:ext cx="3657600" cy="438983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86803"/>
            <a:ext cx="3509683" cy="254114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>
                <a:solidFill>
                  <a:prstClr val="white"/>
                </a:solidFill>
              </a:rPr>
              <a:pPr/>
              <a:t>9/25/2012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118992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6" y="285751"/>
            <a:ext cx="3635375" cy="165735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6" y="1986803"/>
            <a:ext cx="3635375" cy="262925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>
                <a:solidFill>
                  <a:prstClr val="white"/>
                </a:solidFill>
              </a:rPr>
              <a:pPr/>
              <a:t>9/25/2012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857250"/>
            <a:ext cx="4267200" cy="3200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80386320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6" y="285751"/>
            <a:ext cx="3635375" cy="165735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6" y="1986803"/>
            <a:ext cx="3635375" cy="262925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>
                <a:solidFill>
                  <a:prstClr val="white"/>
                </a:solidFill>
              </a:rPr>
              <a:pPr/>
              <a:t>9/25/2012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1943100"/>
            <a:ext cx="3505200" cy="26289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6" y="945357"/>
            <a:ext cx="1254125" cy="94059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6" y="571500"/>
            <a:ext cx="2092325" cy="156924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97310666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1926292"/>
            <a:ext cx="8228013" cy="2601656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87923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05979"/>
            <a:ext cx="1524000" cy="4388644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12644"/>
            <a:ext cx="6019800" cy="421173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388525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47848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088356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3372802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088356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  <a:p>
            <a:pPr lvl="4"/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3372802"/>
            <a:ext cx="3767328" cy="11658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image" Target="../media/image8.jpeg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65.xml"/><Relationship Id="rId16" Type="http://schemas.openxmlformats.org/officeDocument/2006/relationships/slideLayout" Target="../slideLayouts/slideLayout79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885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077571"/>
            <a:ext cx="7662864" cy="2450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4767263"/>
            <a:ext cx="533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3" y="324161"/>
            <a:ext cx="8588861" cy="62865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2" y="1004809"/>
            <a:ext cx="8551441" cy="3724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4" y="4895871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784628" y="4894570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49526" y="4891492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8" cstate="print"/>
          <a:stretch>
            <a:fillRect/>
          </a:stretch>
        </p:blipFill>
        <p:spPr>
          <a:xfrm>
            <a:off x="333375" y="4783754"/>
            <a:ext cx="8477250" cy="12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6331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  <p:sldLayoutId id="2147483706" r:id="rId29"/>
    <p:sldLayoutId id="2147483707" r:id="rId30"/>
    <p:sldLayoutId id="2147483708" r:id="rId31"/>
    <p:sldLayoutId id="2147483709" r:id="rId32"/>
    <p:sldLayoutId id="2147483710" r:id="rId33"/>
    <p:sldLayoutId id="2147483711" r:id="rId34"/>
    <p:sldLayoutId id="2147483713" r:id="rId35"/>
    <p:sldLayoutId id="2147483714" r:id="rId36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-10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228600"/>
            <a:ext cx="8145462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13335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pitchFamily="34" charset="0"/>
              <a:buNone/>
              <a:defRPr/>
            </a:pPr>
            <a:endParaRPr lang="en-US" sz="2400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150939" y="4955235"/>
            <a:ext cx="2041365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D3D3D3"/>
                </a:solidFill>
                <a:ea typeface="ＭＳ Ｐゴシック" pitchFamily="34" charset="-128"/>
              </a:rPr>
              <a:t>© 2009 Cisco Systems, Inc. All rights reserved.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165701" y="4955235"/>
            <a:ext cx="885600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D3D3D3"/>
                </a:solidFill>
                <a:ea typeface="ＭＳ Ｐゴシック" pitchFamily="34" charset="-128"/>
              </a:rPr>
              <a:t>Cisco Confidential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8594043" y="4909070"/>
            <a:ext cx="322946" cy="236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C44F45B-BE93-44C5-895E-1600ADE1E21E}" type="slidenum">
              <a:rPr lang="en-US" sz="1000">
                <a:solidFill>
                  <a:srgbClr val="D3D3D3"/>
                </a:solidFill>
                <a:ea typeface="ＭＳ Ｐゴシック" pitchFamily="34" charset="-128"/>
              </a:rPr>
              <a:pPr algn="r" defTabSz="81438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srgbClr val="D3D3D3"/>
              </a:solidFill>
              <a:ea typeface="ＭＳ Ｐゴシック" pitchFamily="34" charset="-128"/>
            </a:endParaRPr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9" y="1140619"/>
            <a:ext cx="7940675" cy="26789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023801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885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077571"/>
            <a:ext cx="7662864" cy="2450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9/25/2012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4767263"/>
            <a:ext cx="533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984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3" Type="http://schemas.openxmlformats.org/officeDocument/2006/relationships/diagramLayout" Target="../diagrams/layout2.xml"/><Relationship Id="rId7" Type="http://schemas.openxmlformats.org/officeDocument/2006/relationships/image" Target="../media/image1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Transform the Classroom with Collaborative Technologies!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Brainstorm 2012</a:t>
            </a:r>
          </a:p>
          <a:p>
            <a:r>
              <a:rPr lang="en-US" dirty="0" smtClean="0"/>
              <a:t>Sessions ID  -  Break-1842</a:t>
            </a:r>
            <a:endParaRPr lang="en-US" dirty="0"/>
          </a:p>
        </p:txBody>
      </p:sp>
      <p:pic>
        <p:nvPicPr>
          <p:cNvPr id="6" name="Picture 5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8" name="Picture 7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812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Cisco </a:t>
            </a:r>
            <a:r>
              <a:rPr lang="en-US" dirty="0" err="1" smtClean="0"/>
              <a:t>TelePresence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TelePresence</a:t>
            </a:r>
            <a:r>
              <a:rPr lang="en-US" dirty="0" smtClean="0"/>
              <a:t> was chosen for its “lifelike” video capabilities</a:t>
            </a:r>
          </a:p>
          <a:p>
            <a:r>
              <a:rPr lang="en-US" dirty="0" smtClean="0"/>
              <a:t>Allows for seamless interaction between teacher and student</a:t>
            </a:r>
          </a:p>
          <a:p>
            <a:r>
              <a:rPr lang="en-US" dirty="0" smtClean="0"/>
              <a:t>Ability to teach over great distances while still keeping the students are teacher engaged</a:t>
            </a:r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908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Phase 1 Look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Cisco </a:t>
            </a:r>
            <a:r>
              <a:rPr lang="en-US" dirty="0" err="1" smtClean="0"/>
              <a:t>TelePresence</a:t>
            </a:r>
            <a:r>
              <a:rPr lang="en-US" dirty="0" smtClean="0"/>
              <a:t> 3210 Rooms (18 seat rooms)</a:t>
            </a:r>
          </a:p>
          <a:p>
            <a:r>
              <a:rPr lang="en-US" dirty="0" smtClean="0"/>
              <a:t>Cisco Communications Manager</a:t>
            </a:r>
          </a:p>
          <a:p>
            <a:r>
              <a:rPr lang="en-US" dirty="0" err="1" smtClean="0"/>
              <a:t>TelePresence</a:t>
            </a:r>
            <a:r>
              <a:rPr lang="en-US" dirty="0" smtClean="0"/>
              <a:t> Multipoint Switch</a:t>
            </a:r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908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TelePresence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Cisco </a:t>
            </a:r>
            <a:r>
              <a:rPr lang="en-US" dirty="0" err="1" smtClean="0"/>
              <a:t>TelePresence</a:t>
            </a:r>
            <a:r>
              <a:rPr lang="en-US" dirty="0" smtClean="0"/>
              <a:t> room arrives on 14 separate pallets totaling roughly 3000 pounds</a:t>
            </a:r>
          </a:p>
          <a:p>
            <a:r>
              <a:rPr lang="en-US" dirty="0" smtClean="0"/>
              <a:t>Each room takes roughly 5 days and 2 engineers to assemble</a:t>
            </a:r>
          </a:p>
          <a:p>
            <a:r>
              <a:rPr lang="en-US" dirty="0" smtClean="0"/>
              <a:t>Building considerations (Power, HVAC, Logistics)</a:t>
            </a:r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908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turn into……</a:t>
            </a:r>
            <a:endParaRPr lang="en-US" dirty="0"/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  <p:pic>
        <p:nvPicPr>
          <p:cNvPr id="9" name="Picture 8" descr="2011-08-10_10-28-20_71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1865039"/>
            <a:ext cx="4449873" cy="2508507"/>
          </a:xfrm>
          <a:prstGeom prst="rect">
            <a:avLst/>
          </a:prstGeom>
        </p:spPr>
      </p:pic>
      <p:pic>
        <p:nvPicPr>
          <p:cNvPr id="11" name="Content Placeholder 10" descr="2011-08-10_10-28-03_56.jpg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7952" r="-37952"/>
          <a:stretch>
            <a:fillRect/>
          </a:stretch>
        </p:blipFill>
        <p:spPr>
          <a:xfrm>
            <a:off x="2994577" y="1865039"/>
            <a:ext cx="7662863" cy="2449512"/>
          </a:xfrm>
        </p:spPr>
      </p:pic>
    </p:spTree>
    <p:extLst>
      <p:ext uri="{BB962C8B-B14F-4D97-AF65-F5344CB8AC3E}">
        <p14:creationId xmlns:p14="http://schemas.microsoft.com/office/powerpoint/2010/main" xmlns="" val="367908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than hardware and……</a:t>
            </a:r>
            <a:endParaRPr lang="en-US" dirty="0"/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Steve\Desktop\Telepresence photos\2011-08-22_09-08-01_3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115" y="1846752"/>
            <a:ext cx="4295443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Steve\Desktop\Telepresence photos\2011-08-22_14-29-47_79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8456" y="1846752"/>
            <a:ext cx="4378466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587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much more than a room!!</a:t>
            </a:r>
            <a:endParaRPr lang="en-US" dirty="0"/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  <p:pic>
        <p:nvPicPr>
          <p:cNvPr id="7" name="Content Placeholder 6" descr="IMG_1511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4241" r="-54241"/>
          <a:stretch>
            <a:fillRect/>
          </a:stretch>
        </p:blipFill>
        <p:spPr>
          <a:xfrm>
            <a:off x="-1243825" y="1748602"/>
            <a:ext cx="7662864" cy="2450377"/>
          </a:xfrm>
        </p:spPr>
      </p:pic>
      <p:pic>
        <p:nvPicPr>
          <p:cNvPr id="8" name="Picture 7" descr="IMG_150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5367" y="1785549"/>
            <a:ext cx="3620145" cy="241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908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teaching  &amp; learning!</a:t>
            </a:r>
            <a:endParaRPr lang="en-US" dirty="0"/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9755" y="1748602"/>
            <a:ext cx="4003829" cy="2450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9" name="Picture 3" descr="C:\Documents and Settings\Steve\Desktop\vlcsnap-2012-03-05-15h18m49s23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365" y="1748601"/>
            <a:ext cx="3772755" cy="2450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467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IASC Continued Vision</a:t>
            </a:r>
            <a:endParaRPr lang="en-US" dirty="0"/>
          </a:p>
        </p:txBody>
      </p:sp>
      <p:graphicFrame>
        <p:nvGraphicFramePr>
          <p:cNvPr id="40" name="Diagram 39"/>
          <p:cNvGraphicFramePr/>
          <p:nvPr>
            <p:extLst>
              <p:ext uri="{D42A27DB-BD31-4B8C-83A1-F6EECF244321}">
                <p14:modId xmlns:p14="http://schemas.microsoft.com/office/powerpoint/2010/main" xmlns="" val="1877794646"/>
              </p:ext>
            </p:extLst>
          </p:nvPr>
        </p:nvGraphicFramePr>
        <p:xfrm>
          <a:off x="1979749" y="1201341"/>
          <a:ext cx="5083201" cy="3942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" name="Picture 40" descr="Core_logo_4c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42" name="Picture 41" descr="IASC logo.tiff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  <p:pic>
        <p:nvPicPr>
          <p:cNvPr id="6" name="Picture 5" descr="Picture 12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7938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6465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24706"/>
            <a:ext cx="8145462" cy="4953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dirty="0" smtClean="0"/>
              <a:t>The Power of Architecture Convergence</a:t>
            </a:r>
            <a:br>
              <a:rPr lang="en-US" dirty="0" smtClean="0"/>
            </a:br>
            <a:r>
              <a:rPr lang="en-US" sz="1300" dirty="0" smtClean="0"/>
              <a:t>The power of a Network</a:t>
            </a:r>
            <a:br>
              <a:rPr lang="en-US" sz="1300" dirty="0" smtClean="0"/>
            </a:br>
            <a:endParaRPr lang="en-US" sz="13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339" name="Picture 3" descr="k-12 poster no do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3638" y="858441"/>
            <a:ext cx="6764337" cy="408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DRKCABL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4763" y="992981"/>
            <a:ext cx="6767512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88913" y="858441"/>
            <a:ext cx="2074862" cy="38219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/>
          <a:lstStyle/>
          <a:p>
            <a:pPr algn="r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endParaRPr lang="en-US" sz="240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88913" y="2989660"/>
            <a:ext cx="2074862" cy="382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/>
          <a:lstStyle/>
          <a:p>
            <a:pPr algn="r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endParaRPr lang="en-US" sz="240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19296" y="891119"/>
            <a:ext cx="1066611" cy="3168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Data Arch</a:t>
            </a:r>
            <a:endParaRPr lang="en-US" sz="1600" dirty="0">
              <a:solidFill>
                <a:srgbClr val="000000"/>
              </a:solidFill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14604" y="1243124"/>
            <a:ext cx="1371310" cy="673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Collaboration</a:t>
            </a:r>
          </a:p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Arch</a:t>
            </a:r>
            <a:endParaRPr lang="en-US" sz="1600" dirty="0">
              <a:solidFill>
                <a:srgbClr val="000000"/>
              </a:solidFill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68243" y="1840708"/>
            <a:ext cx="917660" cy="673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Network</a:t>
            </a:r>
          </a:p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Arch</a:t>
            </a:r>
            <a:endParaRPr lang="en-US" sz="1600" dirty="0">
              <a:solidFill>
                <a:srgbClr val="000000"/>
              </a:solidFill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07097" y="2350295"/>
            <a:ext cx="1178822" cy="673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Vocabulary</a:t>
            </a:r>
          </a:p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Arch</a:t>
            </a:r>
            <a:endParaRPr lang="en-US" sz="1600" dirty="0">
              <a:solidFill>
                <a:srgbClr val="000000"/>
              </a:solidFill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502517" y="3457282"/>
            <a:ext cx="983383" cy="5507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Financial</a:t>
            </a:r>
            <a:r>
              <a:rPr lang="en-US" sz="1600" dirty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/>
            </a:r>
            <a:br>
              <a:rPr lang="en-US" sz="1600" dirty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</a:b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Arch</a:t>
            </a:r>
            <a:endParaRPr lang="en-US" sz="1600" dirty="0">
              <a:solidFill>
                <a:srgbClr val="000000"/>
              </a:solidFill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780573" y="4083735"/>
            <a:ext cx="734918" cy="3168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?????</a:t>
            </a:r>
            <a:endParaRPr lang="en-US" sz="1600" dirty="0">
              <a:solidFill>
                <a:srgbClr val="000000"/>
              </a:solidFill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855275" y="4407694"/>
            <a:ext cx="621105" cy="3168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????</a:t>
            </a:r>
            <a:endParaRPr lang="en-US" sz="1600" dirty="0">
              <a:solidFill>
                <a:srgbClr val="000000"/>
              </a:solidFill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4419403" y="2297668"/>
            <a:ext cx="4218572" cy="433789"/>
          </a:xfrm>
          <a:prstGeom prst="rect">
            <a:avLst/>
          </a:prstGeom>
          <a:solidFill>
            <a:srgbClr val="83A2CF"/>
          </a:solidFill>
          <a:ln w="9525" algn="ctr">
            <a:noFill/>
            <a:miter lim="800000"/>
            <a:headEnd/>
            <a:tailEnd/>
          </a:ln>
        </p:spPr>
        <p:txBody>
          <a:bodyPr wrap="square" lIns="82124" tIns="41061" rIns="82124" bIns="41061">
            <a:spAutoFit/>
          </a:bodyPr>
          <a:lstStyle/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2400" b="1" dirty="0" err="1" smtClean="0">
                <a:solidFill>
                  <a:srgbClr val="FFFFFF"/>
                </a:solidFill>
                <a:ea typeface="ＭＳ Ｐゴシック" pitchFamily="-112" charset="-128"/>
                <a:cs typeface="Arial" pitchFamily="34" charset="0"/>
              </a:rPr>
              <a:t>IASC</a:t>
            </a:r>
            <a:r>
              <a:rPr lang="en-US" sz="2400" b="1" dirty="0" smtClean="0">
                <a:solidFill>
                  <a:srgbClr val="FFFFFF"/>
                </a:solidFill>
                <a:ea typeface="ＭＳ Ｐゴシック" pitchFamily="-112" charset="-128"/>
                <a:cs typeface="Arial" pitchFamily="34" charset="0"/>
              </a:rPr>
              <a:t> Network (Community)</a:t>
            </a:r>
            <a:endParaRPr lang="en-US" sz="2400" b="1" dirty="0">
              <a:solidFill>
                <a:srgbClr val="FFFFFF"/>
              </a:solidFill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187462" y="2853563"/>
            <a:ext cx="1328029" cy="673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Organization</a:t>
            </a:r>
          </a:p>
          <a:p>
            <a:pPr algn="r" defTabSz="814388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183B7"/>
              </a:buClr>
              <a:buSzPct val="100000"/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pitchFamily="-112" charset="-128"/>
                <a:cs typeface="Arial" pitchFamily="34" charset="0"/>
              </a:rPr>
              <a:t>Arch</a:t>
            </a:r>
            <a:endParaRPr lang="en-US" sz="1600" dirty="0">
              <a:solidFill>
                <a:srgbClr val="000000"/>
              </a:solidFill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568242" y="400049"/>
            <a:ext cx="6809101" cy="372307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rmAutofit fontScale="97500"/>
          </a:bodyPr>
          <a:lstStyle/>
          <a:p>
            <a:pPr algn="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1300" spc="-100" dirty="0" smtClean="0">
                <a:solidFill>
                  <a:srgbClr val="0183B7">
                    <a:lumMod val="75000"/>
                  </a:srgbClr>
                </a:solidFill>
                <a:ea typeface="ＭＳ Ｐゴシック" pitchFamily="-112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413567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Presenters:</a:t>
            </a:r>
          </a:p>
          <a:p>
            <a:pPr lvl="1"/>
            <a:r>
              <a:rPr lang="en-US" dirty="0" smtClean="0"/>
              <a:t>Craig Staffin – Managing Consultant Core BTS</a:t>
            </a:r>
          </a:p>
          <a:p>
            <a:pPr lvl="1"/>
            <a:r>
              <a:rPr lang="en-US" dirty="0" smtClean="0"/>
              <a:t>Lora </a:t>
            </a:r>
            <a:r>
              <a:rPr lang="en-US" dirty="0" err="1" smtClean="0"/>
              <a:t>Mathison</a:t>
            </a:r>
            <a:r>
              <a:rPr lang="en-US" dirty="0" smtClean="0"/>
              <a:t> – Technology Director – IASC</a:t>
            </a:r>
          </a:p>
          <a:p>
            <a:pPr lvl="1"/>
            <a:r>
              <a:rPr lang="en-US" dirty="0" smtClean="0"/>
              <a:t>Steve Randall – Network Administrator – IASC</a:t>
            </a:r>
          </a:p>
          <a:p>
            <a:pPr lvl="1"/>
            <a:endParaRPr lang="en-US" dirty="0"/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915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IASC?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IASC stands for Itasca Area Schools Collaborative</a:t>
            </a:r>
          </a:p>
          <a:p>
            <a:pPr lvl="1"/>
            <a:r>
              <a:rPr lang="en-US" dirty="0" smtClean="0"/>
              <a:t>Comprised of 7 K-12 Schools Districts &amp; one Community College</a:t>
            </a:r>
            <a:endParaRPr lang="en-US" dirty="0"/>
          </a:p>
          <a:p>
            <a:pPr lvl="1"/>
            <a:r>
              <a:rPr lang="en-US" dirty="0" smtClean="0"/>
              <a:t>The largest school district has approximately 3,750 students enrolled.</a:t>
            </a:r>
          </a:p>
          <a:p>
            <a:pPr lvl="1"/>
            <a:r>
              <a:rPr lang="en-US" dirty="0" smtClean="0"/>
              <a:t>The smallest….. Only 390 students!!</a:t>
            </a:r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017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IASC located?</a:t>
            </a:r>
            <a:endParaRPr lang="en-US" dirty="0"/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  <p:pic>
        <p:nvPicPr>
          <p:cNvPr id="7170" name="Picture 2" descr="C:\Documents and Settings\Steve\Desktop\viewer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77" t="18797" r="3491" b="24196"/>
          <a:stretch/>
        </p:blipFill>
        <p:spPr bwMode="auto">
          <a:xfrm>
            <a:off x="1171852" y="1651247"/>
            <a:ext cx="6835806" cy="284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878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50250" cy="628650"/>
          </a:xfrm>
        </p:spPr>
        <p:txBody>
          <a:bodyPr/>
          <a:lstStyle/>
          <a:p>
            <a:r>
              <a:rPr lang="en-GB" dirty="0" smtClean="0">
                <a:ea typeface="MS PGothic" pitchFamily="34" charset="-128"/>
              </a:rPr>
              <a:t>Education 3.0 Transformation Framework</a:t>
            </a:r>
            <a:endParaRPr lang="en-US" dirty="0" smtClean="0">
              <a:ea typeface="MS PGothic" pitchFamily="34" charset="-128"/>
            </a:endParaRPr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0" y="762000"/>
            <a:ext cx="9144000" cy="629841"/>
            <a:chOff x="0" y="5270500"/>
            <a:chExt cx="9144000" cy="840573"/>
          </a:xfrm>
        </p:grpSpPr>
        <p:pic>
          <p:nvPicPr>
            <p:cNvPr id="30776" name="Picture 65" descr="arrowbar.png"/>
            <p:cNvPicPr>
              <a:picLocks noChangeAspect="1"/>
            </p:cNvPicPr>
            <p:nvPr/>
          </p:nvPicPr>
          <p:blipFill>
            <a:blip r:embed="rId3" cstate="print"/>
            <a:srcRect l="1836" r="3801"/>
            <a:stretch>
              <a:fillRect/>
            </a:stretch>
          </p:blipFill>
          <p:spPr bwMode="auto">
            <a:xfrm>
              <a:off x="0" y="5270500"/>
              <a:ext cx="9144000" cy="840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77" name="TextBox 66"/>
            <p:cNvSpPr txBox="1">
              <a:spLocks noChangeArrowheads="1"/>
            </p:cNvSpPr>
            <p:nvPr/>
          </p:nvSpPr>
          <p:spPr bwMode="auto">
            <a:xfrm>
              <a:off x="38100" y="5412909"/>
              <a:ext cx="312906" cy="49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kern="1200" dirty="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68" name="Text Placeholder 5"/>
            <p:cNvSpPr>
              <a:spLocks/>
            </p:cNvSpPr>
            <p:nvPr/>
          </p:nvSpPr>
          <p:spPr bwMode="auto">
            <a:xfrm>
              <a:off x="593725" y="5430988"/>
              <a:ext cx="1323975" cy="4878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/>
            <a:lstStyle/>
            <a:p>
              <a:pPr algn="l" defTabSz="814388" rtl="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  <a:defRPr/>
              </a:pPr>
              <a: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Need </a:t>
              </a:r>
              <a:b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</a:b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for Change</a:t>
              </a:r>
            </a:p>
          </p:txBody>
        </p:sp>
        <p:sp>
          <p:nvSpPr>
            <p:cNvPr id="30779" name="Text Placeholder 5"/>
            <p:cNvSpPr>
              <a:spLocks/>
            </p:cNvSpPr>
            <p:nvPr/>
          </p:nvSpPr>
          <p:spPr bwMode="auto">
            <a:xfrm>
              <a:off x="2030414" y="5430838"/>
              <a:ext cx="6330950" cy="487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5000"/>
                </a:lnSpc>
                <a:spcBef>
                  <a:spcPct val="5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</a:pPr>
              <a:r>
                <a:rPr lang="en-US" sz="1400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District realizes its students are not prepared for the 21st century.</a:t>
              </a:r>
            </a:p>
          </p:txBody>
        </p:sp>
      </p:grp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0" y="1287066"/>
            <a:ext cx="9144000" cy="631031"/>
            <a:chOff x="0" y="4555065"/>
            <a:chExt cx="9144000" cy="840573"/>
          </a:xfrm>
        </p:grpSpPr>
        <p:pic>
          <p:nvPicPr>
            <p:cNvPr id="30772" name="Picture 70" descr="arrowbar.png"/>
            <p:cNvPicPr>
              <a:picLocks noChangeAspect="1"/>
            </p:cNvPicPr>
            <p:nvPr/>
          </p:nvPicPr>
          <p:blipFill>
            <a:blip r:embed="rId3" cstate="print"/>
            <a:srcRect l="1836" r="3801"/>
            <a:stretch>
              <a:fillRect/>
            </a:stretch>
          </p:blipFill>
          <p:spPr bwMode="auto">
            <a:xfrm>
              <a:off x="0" y="4555065"/>
              <a:ext cx="9144000" cy="840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73" name="TextBox 71"/>
            <p:cNvSpPr txBox="1">
              <a:spLocks noChangeArrowheads="1"/>
            </p:cNvSpPr>
            <p:nvPr/>
          </p:nvSpPr>
          <p:spPr bwMode="auto">
            <a:xfrm>
              <a:off x="38100" y="4726845"/>
              <a:ext cx="312906" cy="491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73" name="Text Placeholder 5"/>
            <p:cNvSpPr>
              <a:spLocks/>
            </p:cNvSpPr>
            <p:nvPr/>
          </p:nvSpPr>
          <p:spPr bwMode="auto">
            <a:xfrm>
              <a:off x="593725" y="4743797"/>
              <a:ext cx="1384300" cy="48848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  <a:defRPr/>
              </a:pPr>
              <a: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Vision</a:t>
              </a:r>
              <a:b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</a:b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Setting</a:t>
              </a:r>
            </a:p>
          </p:txBody>
        </p:sp>
        <p:sp>
          <p:nvSpPr>
            <p:cNvPr id="30775" name="Text Placeholder 5"/>
            <p:cNvSpPr>
              <a:spLocks/>
            </p:cNvSpPr>
            <p:nvPr/>
          </p:nvSpPr>
          <p:spPr bwMode="auto">
            <a:xfrm>
              <a:off x="2030414" y="4743980"/>
              <a:ext cx="6910386" cy="488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5000"/>
                </a:lnSpc>
                <a:spcBef>
                  <a:spcPct val="5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</a:pPr>
              <a:r>
                <a:rPr lang="en-US" sz="1400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Educators and community work together to paint a picture of what education should look like.</a:t>
              </a:r>
            </a:p>
          </p:txBody>
        </p:sp>
      </p:grpSp>
      <p:grpSp>
        <p:nvGrpSpPr>
          <p:cNvPr id="4" name="Group 74"/>
          <p:cNvGrpSpPr>
            <a:grpSpLocks/>
          </p:cNvGrpSpPr>
          <p:nvPr/>
        </p:nvGrpSpPr>
        <p:grpSpPr bwMode="auto">
          <a:xfrm>
            <a:off x="0" y="1822848"/>
            <a:ext cx="9144000" cy="629840"/>
            <a:chOff x="0" y="3839632"/>
            <a:chExt cx="9144000" cy="840573"/>
          </a:xfrm>
        </p:grpSpPr>
        <p:pic>
          <p:nvPicPr>
            <p:cNvPr id="30768" name="Picture 75" descr="arrowbar.png"/>
            <p:cNvPicPr>
              <a:picLocks noChangeAspect="1"/>
            </p:cNvPicPr>
            <p:nvPr/>
          </p:nvPicPr>
          <p:blipFill>
            <a:blip r:embed="rId3" cstate="print"/>
            <a:srcRect l="1836" r="3801"/>
            <a:stretch>
              <a:fillRect/>
            </a:stretch>
          </p:blipFill>
          <p:spPr bwMode="auto">
            <a:xfrm>
              <a:off x="0" y="3839632"/>
              <a:ext cx="9144000" cy="840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69" name="TextBox 76"/>
            <p:cNvSpPr txBox="1">
              <a:spLocks noChangeArrowheads="1"/>
            </p:cNvSpPr>
            <p:nvPr/>
          </p:nvSpPr>
          <p:spPr bwMode="auto">
            <a:xfrm>
              <a:off x="38100" y="3993432"/>
              <a:ext cx="312906" cy="492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78" name="Text Placeholder 5"/>
            <p:cNvSpPr>
              <a:spLocks/>
            </p:cNvSpPr>
            <p:nvPr/>
          </p:nvSpPr>
          <p:spPr bwMode="auto">
            <a:xfrm>
              <a:off x="593725" y="4011242"/>
              <a:ext cx="1485900" cy="4878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  <a:defRPr/>
              </a:pPr>
              <a: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Scan</a:t>
              </a: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/>
              </a:r>
              <a:b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</a:b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the System</a:t>
              </a:r>
            </a:p>
          </p:txBody>
        </p:sp>
        <p:sp>
          <p:nvSpPr>
            <p:cNvPr id="30771" name="Text Placeholder 5"/>
            <p:cNvSpPr>
              <a:spLocks/>
            </p:cNvSpPr>
            <p:nvPr/>
          </p:nvSpPr>
          <p:spPr bwMode="auto">
            <a:xfrm>
              <a:off x="2030414" y="4011563"/>
              <a:ext cx="6116638" cy="4869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5000"/>
                </a:lnSpc>
                <a:spcBef>
                  <a:spcPct val="5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</a:pPr>
              <a:r>
                <a:rPr lang="en-US" sz="1400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Identify areas/gaps where reality and vision are far apart.</a:t>
              </a:r>
            </a:p>
          </p:txBody>
        </p:sp>
      </p:grpSp>
      <p:grpSp>
        <p:nvGrpSpPr>
          <p:cNvPr id="5" name="Group 79"/>
          <p:cNvGrpSpPr>
            <a:grpSpLocks/>
          </p:cNvGrpSpPr>
          <p:nvPr/>
        </p:nvGrpSpPr>
        <p:grpSpPr bwMode="auto">
          <a:xfrm>
            <a:off x="0" y="2357438"/>
            <a:ext cx="9144000" cy="629841"/>
            <a:chOff x="0" y="3136899"/>
            <a:chExt cx="9144000" cy="840573"/>
          </a:xfrm>
        </p:grpSpPr>
        <p:pic>
          <p:nvPicPr>
            <p:cNvPr id="30764" name="Picture 80" descr="arrowbar.png"/>
            <p:cNvPicPr>
              <a:picLocks noChangeAspect="1"/>
            </p:cNvPicPr>
            <p:nvPr/>
          </p:nvPicPr>
          <p:blipFill>
            <a:blip r:embed="rId3" cstate="print"/>
            <a:srcRect l="1836" r="3801"/>
            <a:stretch>
              <a:fillRect/>
            </a:stretch>
          </p:blipFill>
          <p:spPr bwMode="auto">
            <a:xfrm>
              <a:off x="0" y="3136899"/>
              <a:ext cx="9144000" cy="840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65" name="TextBox 81"/>
            <p:cNvSpPr txBox="1">
              <a:spLocks noChangeArrowheads="1"/>
            </p:cNvSpPr>
            <p:nvPr/>
          </p:nvSpPr>
          <p:spPr bwMode="auto">
            <a:xfrm>
              <a:off x="38100" y="3306032"/>
              <a:ext cx="312906" cy="49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83" name="Text Placeholder 5"/>
            <p:cNvSpPr>
              <a:spLocks/>
            </p:cNvSpPr>
            <p:nvPr/>
          </p:nvSpPr>
          <p:spPr bwMode="auto">
            <a:xfrm>
              <a:off x="593725" y="3324399"/>
              <a:ext cx="2174875" cy="4878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  <a:defRPr/>
              </a:pPr>
              <a: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Plan </a:t>
              </a:r>
              <a:b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</a:b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for Action</a:t>
              </a:r>
            </a:p>
          </p:txBody>
        </p:sp>
        <p:sp>
          <p:nvSpPr>
            <p:cNvPr id="30767" name="Text Placeholder 5"/>
            <p:cNvSpPr>
              <a:spLocks/>
            </p:cNvSpPr>
            <p:nvPr/>
          </p:nvSpPr>
          <p:spPr bwMode="auto">
            <a:xfrm>
              <a:off x="2030414" y="3323747"/>
              <a:ext cx="7113586" cy="487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5000"/>
                </a:lnSpc>
                <a:spcBef>
                  <a:spcPct val="5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</a:pPr>
              <a:r>
                <a:rPr lang="en-US" sz="1400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Faculty and leaders work with each other and outside experts to develop concrete plans to close each gap.</a:t>
              </a:r>
            </a:p>
          </p:txBody>
        </p:sp>
      </p:grpSp>
      <p:grpSp>
        <p:nvGrpSpPr>
          <p:cNvPr id="6" name="Group 84"/>
          <p:cNvGrpSpPr>
            <a:grpSpLocks/>
          </p:cNvGrpSpPr>
          <p:nvPr/>
        </p:nvGrpSpPr>
        <p:grpSpPr bwMode="auto">
          <a:xfrm>
            <a:off x="0" y="2882504"/>
            <a:ext cx="9144000" cy="631031"/>
            <a:chOff x="0" y="2434166"/>
            <a:chExt cx="9144000" cy="840573"/>
          </a:xfrm>
        </p:grpSpPr>
        <p:pic>
          <p:nvPicPr>
            <p:cNvPr id="30760" name="Picture 85" descr="arrowbar.png"/>
            <p:cNvPicPr>
              <a:picLocks noChangeAspect="1"/>
            </p:cNvPicPr>
            <p:nvPr/>
          </p:nvPicPr>
          <p:blipFill>
            <a:blip r:embed="rId3" cstate="print"/>
            <a:srcRect l="1836" r="3801"/>
            <a:stretch>
              <a:fillRect/>
            </a:stretch>
          </p:blipFill>
          <p:spPr bwMode="auto">
            <a:xfrm>
              <a:off x="0" y="2434166"/>
              <a:ext cx="9144000" cy="840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61" name="TextBox 86"/>
            <p:cNvSpPr txBox="1">
              <a:spLocks noChangeArrowheads="1"/>
            </p:cNvSpPr>
            <p:nvPr/>
          </p:nvSpPr>
          <p:spPr bwMode="auto">
            <a:xfrm>
              <a:off x="38100" y="2579750"/>
              <a:ext cx="312906" cy="491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88" name="Text Placeholder 5"/>
            <p:cNvSpPr>
              <a:spLocks/>
            </p:cNvSpPr>
            <p:nvPr/>
          </p:nvSpPr>
          <p:spPr bwMode="auto">
            <a:xfrm>
              <a:off x="593725" y="2597522"/>
              <a:ext cx="2174875" cy="4868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  <a:defRPr/>
              </a:pPr>
              <a: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Adopt</a:t>
              </a: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/>
              </a:r>
              <a:b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</a:b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the Plan</a:t>
              </a:r>
            </a:p>
          </p:txBody>
        </p:sp>
        <p:sp>
          <p:nvSpPr>
            <p:cNvPr id="30763" name="Text Placeholder 5"/>
            <p:cNvSpPr>
              <a:spLocks/>
            </p:cNvSpPr>
            <p:nvPr/>
          </p:nvSpPr>
          <p:spPr bwMode="auto">
            <a:xfrm>
              <a:off x="2030414" y="2597679"/>
              <a:ext cx="7113586" cy="4873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5000"/>
                </a:lnSpc>
                <a:spcBef>
                  <a:spcPct val="5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</a:pPr>
              <a:r>
                <a:rPr lang="en-US" sz="1400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Leaders communicate the plan, build support in the community, and get final approval.</a:t>
              </a: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0" y="3418285"/>
            <a:ext cx="9144000" cy="629840"/>
            <a:chOff x="0" y="1731433"/>
            <a:chExt cx="9144000" cy="840573"/>
          </a:xfrm>
        </p:grpSpPr>
        <p:pic>
          <p:nvPicPr>
            <p:cNvPr id="30756" name="Picture 90" descr="arrowbar.png"/>
            <p:cNvPicPr>
              <a:picLocks noChangeAspect="1"/>
            </p:cNvPicPr>
            <p:nvPr/>
          </p:nvPicPr>
          <p:blipFill>
            <a:blip r:embed="rId3" cstate="print"/>
            <a:srcRect l="1836" r="3801"/>
            <a:stretch>
              <a:fillRect/>
            </a:stretch>
          </p:blipFill>
          <p:spPr bwMode="auto">
            <a:xfrm>
              <a:off x="0" y="1731433"/>
              <a:ext cx="9144000" cy="840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57" name="TextBox 91"/>
            <p:cNvSpPr txBox="1">
              <a:spLocks noChangeArrowheads="1"/>
            </p:cNvSpPr>
            <p:nvPr/>
          </p:nvSpPr>
          <p:spPr bwMode="auto">
            <a:xfrm>
              <a:off x="38100" y="1894417"/>
              <a:ext cx="312906" cy="492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93" name="Text Placeholder 5"/>
            <p:cNvSpPr>
              <a:spLocks/>
            </p:cNvSpPr>
            <p:nvPr/>
          </p:nvSpPr>
          <p:spPr bwMode="auto">
            <a:xfrm>
              <a:off x="593725" y="1912577"/>
              <a:ext cx="2174875" cy="4878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  <a:defRPr/>
              </a:pPr>
              <a: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Implement</a:t>
              </a: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/>
              </a:r>
              <a:b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</a:b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the Plan</a:t>
              </a:r>
            </a:p>
          </p:txBody>
        </p:sp>
        <p:sp>
          <p:nvSpPr>
            <p:cNvPr id="30759" name="Text Placeholder 5"/>
            <p:cNvSpPr>
              <a:spLocks/>
            </p:cNvSpPr>
            <p:nvPr/>
          </p:nvSpPr>
          <p:spPr bwMode="auto">
            <a:xfrm>
              <a:off x="2030414" y="1886946"/>
              <a:ext cx="7113586" cy="4873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5000"/>
                </a:lnSpc>
                <a:spcBef>
                  <a:spcPct val="5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</a:pPr>
              <a:r>
                <a:rPr lang="en-US" sz="1400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Invest in technical and educational infrastructures needed to support transformation plan. Develop ability of faculty, students, and staff to teach and learn in new ways.</a:t>
              </a:r>
            </a:p>
          </p:txBody>
        </p:sp>
      </p:grpSp>
      <p:grpSp>
        <p:nvGrpSpPr>
          <p:cNvPr id="8" name="Group 94"/>
          <p:cNvGrpSpPr>
            <a:grpSpLocks/>
          </p:cNvGrpSpPr>
          <p:nvPr/>
        </p:nvGrpSpPr>
        <p:grpSpPr bwMode="auto">
          <a:xfrm>
            <a:off x="0" y="3952875"/>
            <a:ext cx="9144000" cy="629841"/>
            <a:chOff x="0" y="1028700"/>
            <a:chExt cx="9144000" cy="840573"/>
          </a:xfrm>
        </p:grpSpPr>
        <p:pic>
          <p:nvPicPr>
            <p:cNvPr id="30752" name="Picture 95" descr="arrowbar.png"/>
            <p:cNvPicPr>
              <a:picLocks noChangeAspect="1"/>
            </p:cNvPicPr>
            <p:nvPr/>
          </p:nvPicPr>
          <p:blipFill>
            <a:blip r:embed="rId3" cstate="print"/>
            <a:srcRect l="1836" r="3801"/>
            <a:stretch>
              <a:fillRect/>
            </a:stretch>
          </p:blipFill>
          <p:spPr bwMode="auto">
            <a:xfrm>
              <a:off x="0" y="1028700"/>
              <a:ext cx="9144000" cy="840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53" name="TextBox 96"/>
            <p:cNvSpPr txBox="1">
              <a:spLocks noChangeArrowheads="1"/>
            </p:cNvSpPr>
            <p:nvPr/>
          </p:nvSpPr>
          <p:spPr bwMode="auto">
            <a:xfrm>
              <a:off x="38100" y="1181100"/>
              <a:ext cx="312906" cy="49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98" name="Text Placeholder 5"/>
            <p:cNvSpPr>
              <a:spLocks/>
            </p:cNvSpPr>
            <p:nvPr/>
          </p:nvSpPr>
          <p:spPr bwMode="auto">
            <a:xfrm>
              <a:off x="593725" y="1198722"/>
              <a:ext cx="2174875" cy="4878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  <a:defRPr/>
              </a:pPr>
              <a: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Monitor</a:t>
              </a: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/>
              </a:r>
              <a:b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</a:br>
              <a:r>
                <a:rPr lang="en-US" sz="1600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and </a:t>
              </a:r>
              <a:r>
                <a:rPr lang="en-US" sz="1600" b="1" kern="1200" dirty="0">
                  <a:solidFill>
                    <a:srgbClr val="292929"/>
                  </a:solidFill>
                  <a:latin typeface="Arial" pitchFamily="34" charset="0"/>
                  <a:ea typeface="ＭＳ Ｐゴシック" pitchFamily="-110" charset="-128"/>
                  <a:cs typeface="+mn-cs"/>
                </a:rPr>
                <a:t>Refresh</a:t>
              </a:r>
            </a:p>
          </p:txBody>
        </p:sp>
        <p:sp>
          <p:nvSpPr>
            <p:cNvPr id="30755" name="Text Placeholder 5"/>
            <p:cNvSpPr>
              <a:spLocks/>
            </p:cNvSpPr>
            <p:nvPr/>
          </p:nvSpPr>
          <p:spPr bwMode="auto">
            <a:xfrm>
              <a:off x="2030414" y="1199263"/>
              <a:ext cx="7113586" cy="4868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2124" tIns="41061" rIns="82124" bIns="41061" anchor="ctr"/>
            <a:lstStyle/>
            <a:p>
              <a:pPr algn="l" defTabSz="814388" rtl="0" eaLnBrk="0" hangingPunct="0">
                <a:lnSpc>
                  <a:spcPct val="95000"/>
                </a:lnSpc>
                <a:spcBef>
                  <a:spcPct val="50000"/>
                </a:spcBef>
                <a:buClr>
                  <a:srgbClr val="6DB344"/>
                </a:buClr>
                <a:buSzPct val="100000"/>
                <a:buFont typeface="Wingdings" pitchFamily="2" charset="2"/>
                <a:buNone/>
              </a:pPr>
              <a:r>
                <a:rPr lang="en-US" sz="1400" kern="1200">
                  <a:solidFill>
                    <a:srgbClr val="292929"/>
                  </a:solidFill>
                  <a:latin typeface="Arial"/>
                  <a:ea typeface="+mn-ea"/>
                  <a:cs typeface="+mn-cs"/>
                </a:rPr>
                <a:t>Track progress of transformation process and refresh/revise as needed.</a:t>
              </a:r>
            </a:p>
          </p:txBody>
        </p:sp>
      </p:grpSp>
      <p:pic>
        <p:nvPicPr>
          <p:cNvPr id="30731" name="Picture 102" descr="gray.png"/>
          <p:cNvPicPr>
            <a:picLocks noChangeAspect="1"/>
          </p:cNvPicPr>
          <p:nvPr/>
        </p:nvPicPr>
        <p:blipFill>
          <a:blip r:embed="rId4" cstate="print"/>
          <a:srcRect b="27798"/>
          <a:stretch>
            <a:fillRect/>
          </a:stretch>
        </p:blipFill>
        <p:spPr bwMode="auto">
          <a:xfrm>
            <a:off x="25400" y="4543425"/>
            <a:ext cx="1270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103" descr="gray.png"/>
          <p:cNvPicPr>
            <a:picLocks noChangeAspect="1"/>
          </p:cNvPicPr>
          <p:nvPr/>
        </p:nvPicPr>
        <p:blipFill>
          <a:blip r:embed="rId4" cstate="print"/>
          <a:srcRect b="27798"/>
          <a:stretch>
            <a:fillRect/>
          </a:stretch>
        </p:blipFill>
        <p:spPr bwMode="auto">
          <a:xfrm>
            <a:off x="1333500" y="4543425"/>
            <a:ext cx="1270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Picture 104" descr="gray.png"/>
          <p:cNvPicPr>
            <a:picLocks noChangeAspect="1"/>
          </p:cNvPicPr>
          <p:nvPr/>
        </p:nvPicPr>
        <p:blipFill>
          <a:blip r:embed="rId4" cstate="print"/>
          <a:srcRect b="27798"/>
          <a:stretch>
            <a:fillRect/>
          </a:stretch>
        </p:blipFill>
        <p:spPr bwMode="auto">
          <a:xfrm>
            <a:off x="2641600" y="4543425"/>
            <a:ext cx="1270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105" descr="gray.png"/>
          <p:cNvPicPr>
            <a:picLocks noChangeAspect="1"/>
          </p:cNvPicPr>
          <p:nvPr/>
        </p:nvPicPr>
        <p:blipFill>
          <a:blip r:embed="rId4" cstate="print"/>
          <a:srcRect b="27798"/>
          <a:stretch>
            <a:fillRect/>
          </a:stretch>
        </p:blipFill>
        <p:spPr bwMode="auto">
          <a:xfrm>
            <a:off x="3949700" y="4543425"/>
            <a:ext cx="1270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5" name="Picture 106" descr="gray.png"/>
          <p:cNvPicPr>
            <a:picLocks noChangeAspect="1"/>
          </p:cNvPicPr>
          <p:nvPr/>
        </p:nvPicPr>
        <p:blipFill>
          <a:blip r:embed="rId4" cstate="print"/>
          <a:srcRect b="27798"/>
          <a:stretch>
            <a:fillRect/>
          </a:stretch>
        </p:blipFill>
        <p:spPr bwMode="auto">
          <a:xfrm>
            <a:off x="5257800" y="4543425"/>
            <a:ext cx="1270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6" name="Picture 107" descr="gray.png"/>
          <p:cNvPicPr>
            <a:picLocks noChangeAspect="1"/>
          </p:cNvPicPr>
          <p:nvPr/>
        </p:nvPicPr>
        <p:blipFill>
          <a:blip r:embed="rId4" cstate="print"/>
          <a:srcRect b="27798"/>
          <a:stretch>
            <a:fillRect/>
          </a:stretch>
        </p:blipFill>
        <p:spPr bwMode="auto">
          <a:xfrm>
            <a:off x="6565900" y="4543425"/>
            <a:ext cx="1270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7" name="Picture 108" descr="gray.png"/>
          <p:cNvPicPr>
            <a:picLocks noChangeAspect="1"/>
          </p:cNvPicPr>
          <p:nvPr/>
        </p:nvPicPr>
        <p:blipFill>
          <a:blip r:embed="rId4" cstate="print"/>
          <a:srcRect b="27798"/>
          <a:stretch>
            <a:fillRect/>
          </a:stretch>
        </p:blipFill>
        <p:spPr bwMode="auto">
          <a:xfrm>
            <a:off x="7874000" y="4543425"/>
            <a:ext cx="1270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Picture 109" descr="gray.png"/>
          <p:cNvPicPr>
            <a:picLocks noChangeAspect="1"/>
          </p:cNvPicPr>
          <p:nvPr/>
        </p:nvPicPr>
        <p:blipFill>
          <a:blip r:embed="rId5" cstate="print"/>
          <a:srcRect b="27798"/>
          <a:stretch>
            <a:fillRect/>
          </a:stretch>
        </p:blipFill>
        <p:spPr bwMode="auto">
          <a:xfrm>
            <a:off x="26988" y="4543425"/>
            <a:ext cx="12684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Picture 110" descr="gray.png"/>
          <p:cNvPicPr>
            <a:picLocks noChangeAspect="1"/>
          </p:cNvPicPr>
          <p:nvPr/>
        </p:nvPicPr>
        <p:blipFill>
          <a:blip r:embed="rId5" cstate="print"/>
          <a:srcRect b="27798"/>
          <a:stretch>
            <a:fillRect/>
          </a:stretch>
        </p:blipFill>
        <p:spPr bwMode="auto">
          <a:xfrm>
            <a:off x="1335088" y="4543425"/>
            <a:ext cx="12684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Picture 111" descr="gray.png"/>
          <p:cNvPicPr>
            <a:picLocks noChangeAspect="1"/>
          </p:cNvPicPr>
          <p:nvPr/>
        </p:nvPicPr>
        <p:blipFill>
          <a:blip r:embed="rId5" cstate="print"/>
          <a:srcRect b="27798"/>
          <a:stretch>
            <a:fillRect/>
          </a:stretch>
        </p:blipFill>
        <p:spPr bwMode="auto">
          <a:xfrm>
            <a:off x="2643188" y="4543425"/>
            <a:ext cx="12684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Picture 112" descr="gray.png"/>
          <p:cNvPicPr>
            <a:picLocks noChangeAspect="1"/>
          </p:cNvPicPr>
          <p:nvPr/>
        </p:nvPicPr>
        <p:blipFill>
          <a:blip r:embed="rId5" cstate="print"/>
          <a:srcRect b="27798"/>
          <a:stretch>
            <a:fillRect/>
          </a:stretch>
        </p:blipFill>
        <p:spPr bwMode="auto">
          <a:xfrm>
            <a:off x="3951288" y="4543425"/>
            <a:ext cx="12684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Picture 113" descr="gray.png"/>
          <p:cNvPicPr>
            <a:picLocks noChangeAspect="1"/>
          </p:cNvPicPr>
          <p:nvPr/>
        </p:nvPicPr>
        <p:blipFill>
          <a:blip r:embed="rId5" cstate="print"/>
          <a:srcRect b="27798"/>
          <a:stretch>
            <a:fillRect/>
          </a:stretch>
        </p:blipFill>
        <p:spPr bwMode="auto">
          <a:xfrm>
            <a:off x="5259388" y="4543425"/>
            <a:ext cx="12684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" name="Picture 121" descr="gray.png"/>
          <p:cNvPicPr>
            <a:picLocks noChangeAspect="1"/>
          </p:cNvPicPr>
          <p:nvPr/>
        </p:nvPicPr>
        <p:blipFill>
          <a:blip r:embed="rId5" cstate="print"/>
          <a:srcRect b="27798"/>
          <a:stretch>
            <a:fillRect/>
          </a:stretch>
        </p:blipFill>
        <p:spPr bwMode="auto">
          <a:xfrm>
            <a:off x="6567488" y="4543425"/>
            <a:ext cx="12684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Picture 122" descr="gray.png"/>
          <p:cNvPicPr>
            <a:picLocks noChangeAspect="1"/>
          </p:cNvPicPr>
          <p:nvPr/>
        </p:nvPicPr>
        <p:blipFill>
          <a:blip r:embed="rId5" cstate="print"/>
          <a:srcRect b="27798"/>
          <a:stretch>
            <a:fillRect/>
          </a:stretch>
        </p:blipFill>
        <p:spPr bwMode="auto">
          <a:xfrm>
            <a:off x="7875588" y="4543425"/>
            <a:ext cx="1268412" cy="600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30745" name="Rectangle 10"/>
          <p:cNvSpPr>
            <a:spLocks noChangeArrowheads="1"/>
          </p:cNvSpPr>
          <p:nvPr/>
        </p:nvSpPr>
        <p:spPr bwMode="auto">
          <a:xfrm>
            <a:off x="19050" y="4692254"/>
            <a:ext cx="125095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73025" tIns="36511" rIns="73025" bIns="36511" anchor="ctr"/>
          <a:lstStyle/>
          <a:p>
            <a:pPr algn="ctr" defTabSz="814388" rtl="0" eaLnBrk="0" hangingPunct="0">
              <a:lnSpc>
                <a:spcPct val="90000"/>
              </a:lnSpc>
            </a:pP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Need </a:t>
            </a:r>
            <a:b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</a:b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for </a:t>
            </a:r>
            <a:b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</a:b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Change</a:t>
            </a:r>
          </a:p>
        </p:txBody>
      </p:sp>
      <p:sp>
        <p:nvSpPr>
          <p:cNvPr id="30746" name="Rectangle 10"/>
          <p:cNvSpPr>
            <a:spLocks noChangeArrowheads="1"/>
          </p:cNvSpPr>
          <p:nvPr/>
        </p:nvSpPr>
        <p:spPr bwMode="auto">
          <a:xfrm>
            <a:off x="1333500" y="4692254"/>
            <a:ext cx="125095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73025" tIns="36511" rIns="73025" bIns="36511" anchor="ctr"/>
          <a:lstStyle/>
          <a:p>
            <a:pPr algn="ctr" defTabSz="814388" rtl="0" eaLnBrk="0" hangingPunct="0">
              <a:lnSpc>
                <a:spcPct val="90000"/>
              </a:lnSpc>
            </a:pP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Vision</a:t>
            </a:r>
          </a:p>
        </p:txBody>
      </p:sp>
      <p:sp>
        <p:nvSpPr>
          <p:cNvPr id="30747" name="Rectangle 10"/>
          <p:cNvSpPr>
            <a:spLocks noChangeArrowheads="1"/>
          </p:cNvSpPr>
          <p:nvPr/>
        </p:nvSpPr>
        <p:spPr bwMode="auto">
          <a:xfrm>
            <a:off x="2638425" y="4692254"/>
            <a:ext cx="125095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73025" tIns="36511" rIns="73025" bIns="36511" anchor="ctr"/>
          <a:lstStyle/>
          <a:p>
            <a:pPr algn="ctr" defTabSz="814388" rtl="0" eaLnBrk="0" hangingPunct="0">
              <a:lnSpc>
                <a:spcPct val="90000"/>
              </a:lnSpc>
            </a:pP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Scan</a:t>
            </a:r>
          </a:p>
        </p:txBody>
      </p:sp>
      <p:sp>
        <p:nvSpPr>
          <p:cNvPr id="30748" name="Rectangle 10"/>
          <p:cNvSpPr>
            <a:spLocks noChangeArrowheads="1"/>
          </p:cNvSpPr>
          <p:nvPr/>
        </p:nvSpPr>
        <p:spPr bwMode="auto">
          <a:xfrm>
            <a:off x="3943350" y="4692254"/>
            <a:ext cx="125095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73025" tIns="36511" rIns="73025" bIns="36511" anchor="ctr"/>
          <a:lstStyle/>
          <a:p>
            <a:pPr algn="ctr" defTabSz="814388" rtl="0" eaLnBrk="0" hangingPunct="0">
              <a:lnSpc>
                <a:spcPct val="90000"/>
              </a:lnSpc>
            </a:pP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Plan</a:t>
            </a:r>
          </a:p>
        </p:txBody>
      </p:sp>
      <p:sp>
        <p:nvSpPr>
          <p:cNvPr id="30749" name="Rectangle 10"/>
          <p:cNvSpPr>
            <a:spLocks noChangeArrowheads="1"/>
          </p:cNvSpPr>
          <p:nvPr/>
        </p:nvSpPr>
        <p:spPr bwMode="auto">
          <a:xfrm>
            <a:off x="5257800" y="4692254"/>
            <a:ext cx="125095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73025" tIns="36511" rIns="73025" bIns="36511" anchor="ctr"/>
          <a:lstStyle/>
          <a:p>
            <a:pPr algn="ctr" defTabSz="814388" rtl="0" eaLnBrk="0" hangingPunct="0">
              <a:lnSpc>
                <a:spcPct val="90000"/>
              </a:lnSpc>
            </a:pP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Adopt</a:t>
            </a:r>
          </a:p>
        </p:txBody>
      </p:sp>
      <p:sp>
        <p:nvSpPr>
          <p:cNvPr id="30750" name="Rectangle 10"/>
          <p:cNvSpPr>
            <a:spLocks noChangeArrowheads="1"/>
          </p:cNvSpPr>
          <p:nvPr/>
        </p:nvSpPr>
        <p:spPr bwMode="auto">
          <a:xfrm>
            <a:off x="6562725" y="4692254"/>
            <a:ext cx="125095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73025" tIns="36511" rIns="73025" bIns="36511" anchor="ctr"/>
          <a:lstStyle/>
          <a:p>
            <a:pPr algn="ctr" defTabSz="814388" rtl="0" eaLnBrk="0" hangingPunct="0">
              <a:lnSpc>
                <a:spcPct val="90000"/>
              </a:lnSpc>
            </a:pP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Implement</a:t>
            </a:r>
          </a:p>
        </p:txBody>
      </p:sp>
      <p:sp>
        <p:nvSpPr>
          <p:cNvPr id="30751" name="Rectangle 10"/>
          <p:cNvSpPr>
            <a:spLocks noChangeArrowheads="1"/>
          </p:cNvSpPr>
          <p:nvPr/>
        </p:nvSpPr>
        <p:spPr bwMode="auto">
          <a:xfrm>
            <a:off x="7874000" y="4692254"/>
            <a:ext cx="125095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73025" tIns="36511" rIns="73025" bIns="36511" anchor="ctr"/>
          <a:lstStyle/>
          <a:p>
            <a:pPr algn="ctr" defTabSz="814388" rtl="0" eaLnBrk="0" hangingPunct="0">
              <a:lnSpc>
                <a:spcPct val="90000"/>
              </a:lnSpc>
            </a:pP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Monitor</a:t>
            </a:r>
            <a:b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</a:b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and</a:t>
            </a:r>
            <a:b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</a:br>
            <a:r>
              <a:rPr lang="en-US" sz="1500" kern="1200">
                <a:solidFill>
                  <a:srgbClr val="292929"/>
                </a:solidFill>
                <a:latin typeface="Arial"/>
                <a:ea typeface="+mn-ea"/>
                <a:cs typeface="+mn-cs"/>
              </a:rPr>
              <a:t>Refresh</a:t>
            </a:r>
          </a:p>
        </p:txBody>
      </p:sp>
    </p:spTree>
    <p:extLst>
      <p:ext uri="{BB962C8B-B14F-4D97-AF65-F5344CB8AC3E}">
        <p14:creationId xmlns:p14="http://schemas.microsoft.com/office/powerpoint/2010/main" xmlns="" val="30283121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xit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xit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xit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xit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2" presetClass="exit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xit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22" presetClass="exit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IASC Continued Vision</a:t>
            </a:r>
            <a:endParaRPr lang="en-US" dirty="0"/>
          </a:p>
        </p:txBody>
      </p:sp>
      <p:graphicFrame>
        <p:nvGraphicFramePr>
          <p:cNvPr id="40" name="Diagram 39"/>
          <p:cNvGraphicFramePr/>
          <p:nvPr>
            <p:extLst>
              <p:ext uri="{D42A27DB-BD31-4B8C-83A1-F6EECF244321}">
                <p14:modId xmlns:p14="http://schemas.microsoft.com/office/powerpoint/2010/main" xmlns="" val="741231320"/>
              </p:ext>
            </p:extLst>
          </p:nvPr>
        </p:nvGraphicFramePr>
        <p:xfrm>
          <a:off x="1979749" y="1201341"/>
          <a:ext cx="5083201" cy="3942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" name="Picture 40" descr="Core_logo_4c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42" name="Picture 41" descr="IASC logo.tiff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946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IASC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IASC shares a common Fiber backbone between all schools.  This allows for sharing of resources such as:</a:t>
            </a:r>
          </a:p>
          <a:p>
            <a:pPr lvl="1"/>
            <a:r>
              <a:rPr lang="en-US" dirty="0" smtClean="0"/>
              <a:t>Centralized Cisco VoIP</a:t>
            </a:r>
          </a:p>
          <a:p>
            <a:pPr lvl="1"/>
            <a:r>
              <a:rPr lang="en-US" dirty="0" smtClean="0"/>
              <a:t>Centralized </a:t>
            </a:r>
            <a:r>
              <a:rPr lang="en-US" dirty="0" err="1" smtClean="0"/>
              <a:t>WiFi</a:t>
            </a:r>
            <a:endParaRPr lang="en-US" dirty="0" smtClean="0"/>
          </a:p>
          <a:p>
            <a:pPr lvl="1"/>
            <a:r>
              <a:rPr lang="en-US" dirty="0" smtClean="0"/>
              <a:t>Centralized Video Deployment</a:t>
            </a:r>
          </a:p>
          <a:p>
            <a:pPr lvl="1"/>
            <a:r>
              <a:rPr lang="en-US" dirty="0" smtClean="0"/>
              <a:t>Centralized Servers and storage</a:t>
            </a:r>
            <a:endParaRPr lang="en-US" dirty="0"/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434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IASC Network Layout</a:t>
            </a:r>
            <a:endParaRPr lang="en-US" dirty="0"/>
          </a:p>
        </p:txBody>
      </p:sp>
      <p:pic>
        <p:nvPicPr>
          <p:cNvPr id="5" name="Picture 4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6" name="Picture 5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3920" y="1267968"/>
            <a:ext cx="6066995" cy="33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9231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change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 in collaborative technologies to expand the classroom experience.</a:t>
            </a:r>
          </a:p>
          <a:p>
            <a:r>
              <a:rPr lang="en-US" dirty="0" smtClean="0"/>
              <a:t>IASC deployed 3 Cisco </a:t>
            </a:r>
            <a:r>
              <a:rPr lang="en-US" dirty="0" err="1" smtClean="0"/>
              <a:t>TelePresence</a:t>
            </a:r>
            <a:r>
              <a:rPr lang="en-US" dirty="0" smtClean="0"/>
              <a:t> rooms in phase 1</a:t>
            </a:r>
          </a:p>
          <a:p>
            <a:r>
              <a:rPr lang="en-US" dirty="0" smtClean="0"/>
              <a:t>Teaching Ojibwa and Spanish over </a:t>
            </a:r>
            <a:r>
              <a:rPr lang="en-US" dirty="0" err="1" smtClean="0"/>
              <a:t>TelePresence</a:t>
            </a:r>
            <a:endParaRPr lang="en-US" dirty="0" smtClean="0"/>
          </a:p>
        </p:txBody>
      </p:sp>
      <p:pic>
        <p:nvPicPr>
          <p:cNvPr id="4" name="Picture 3" descr="Core_logo_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2" y="4373546"/>
            <a:ext cx="2659036" cy="636769"/>
          </a:xfrm>
          <a:prstGeom prst="rect">
            <a:avLst/>
          </a:prstGeom>
        </p:spPr>
      </p:pic>
      <p:pic>
        <p:nvPicPr>
          <p:cNvPr id="5" name="Picture 4" descr="IASC logo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7525" y="4373546"/>
            <a:ext cx="1862467" cy="7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908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WISE Workshop Dec 2010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White_Tmplt#1_3.11.08">
  <a:themeElements>
    <a:clrScheme name="White_Tmplt#1_3.11.08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White_Tmplt#1_3.11.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457200" marR="0" indent="-457200" algn="r" defTabSz="814388" rtl="0" eaLnBrk="0" fontAlgn="base" latinLnBrk="0" hangingPunct="0">
          <a:lnSpc>
            <a:spcPct val="95000"/>
          </a:lnSpc>
          <a:spcBef>
            <a:spcPct val="50000"/>
          </a:spcBef>
          <a:spcAft>
            <a:spcPct val="0"/>
          </a:spcAft>
          <a:buClr>
            <a:schemeClr val="tx2"/>
          </a:buClr>
          <a:buSzPct val="100000"/>
          <a:buFont typeface="Arial" pitchFamily="34" charset="0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457200" marR="0" indent="-457200" algn="r" defTabSz="814388" rtl="0" eaLnBrk="0" fontAlgn="base" latinLnBrk="0" hangingPunct="0">
          <a:lnSpc>
            <a:spcPct val="95000"/>
          </a:lnSpc>
          <a:spcBef>
            <a:spcPct val="50000"/>
          </a:spcBef>
          <a:spcAft>
            <a:spcPct val="0"/>
          </a:spcAft>
          <a:buClr>
            <a:schemeClr val="tx2"/>
          </a:buClr>
          <a:buSzPct val="100000"/>
          <a:buFont typeface="Arial" pitchFamily="34" charset="0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White_Tmplt#1_3.11.08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1508</TotalTime>
  <Words>484</Words>
  <Application>Microsoft Office PowerPoint</Application>
  <PresentationFormat>On-screen Show (16:9)</PresentationFormat>
  <Paragraphs>110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Genesis</vt:lpstr>
      <vt:lpstr>1_WISE Workshop Dec 2010</vt:lpstr>
      <vt:lpstr>White_Tmplt#1_3.11.08</vt:lpstr>
      <vt:lpstr>1_Genesis</vt:lpstr>
      <vt:lpstr>Transform the Classroom with Collaborative Technologies!</vt:lpstr>
      <vt:lpstr>Session Information</vt:lpstr>
      <vt:lpstr>What is IASC?</vt:lpstr>
      <vt:lpstr>Where is IASC located?</vt:lpstr>
      <vt:lpstr>Education 3.0 Transformation Framework</vt:lpstr>
      <vt:lpstr>IASC Continued Vision</vt:lpstr>
      <vt:lpstr>IASC Technology</vt:lpstr>
      <vt:lpstr>IASC Network Layout</vt:lpstr>
      <vt:lpstr>How to change the classroom</vt:lpstr>
      <vt:lpstr>Why Cisco TelePresence?</vt:lpstr>
      <vt:lpstr>What did Phase 1 Look like?</vt:lpstr>
      <vt:lpstr>TelePresence Project</vt:lpstr>
      <vt:lpstr>These turn into……</vt:lpstr>
      <vt:lpstr>More than hardware and……</vt:lpstr>
      <vt:lpstr>So much more than a room!!</vt:lpstr>
      <vt:lpstr>Changing teaching  &amp; learning!</vt:lpstr>
      <vt:lpstr>IASC Continued Vision</vt:lpstr>
      <vt:lpstr>The Power of Architecture Convergence The power of a Network </vt:lpstr>
    </vt:vector>
  </TitlesOfParts>
  <Company>Core BTS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 the Classroom with Collaborative Technologies!</dc:title>
  <dc:creator>Craig Staffin</dc:creator>
  <cp:lastModifiedBy>Staff</cp:lastModifiedBy>
  <cp:revision>26</cp:revision>
  <dcterms:created xsi:type="dcterms:W3CDTF">2012-02-25T19:26:41Z</dcterms:created>
  <dcterms:modified xsi:type="dcterms:W3CDTF">2012-09-25T17:09:06Z</dcterms:modified>
</cp:coreProperties>
</file>